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5"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66" r:id="rId25"/>
    <p:sldId id="267" r:id="rId26"/>
  </p:sldIdLst>
  <p:sldSz cx="18288000" cy="10287000"/>
  <p:notesSz cx="6858000" cy="9144000"/>
  <p:embeddedFontLst>
    <p:embeddedFont>
      <p:font typeface="Canva Sans" panose="020B0604020202020204" charset="0"/>
      <p:regular r:id="rId27"/>
    </p:embeddedFont>
    <p:embeddedFont>
      <p:font typeface="Canva Sans Bold" panose="020B0604020202020204" charset="0"/>
      <p:regular r:id="rId28"/>
    </p:embeddedFont>
    <p:embeddedFont>
      <p:font typeface="Fredoka"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108"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D5F2B"/>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1896858" y="2264906"/>
            <a:ext cx="14494285" cy="6654968"/>
            <a:chOff x="0" y="0"/>
            <a:chExt cx="3817425" cy="1752749"/>
          </a:xfrm>
        </p:grpSpPr>
        <p:sp>
          <p:nvSpPr>
            <p:cNvPr id="10" name="Freeform 10"/>
            <p:cNvSpPr/>
            <p:nvPr/>
          </p:nvSpPr>
          <p:spPr>
            <a:xfrm>
              <a:off x="0" y="0"/>
              <a:ext cx="3817425" cy="1752749"/>
            </a:xfrm>
            <a:custGeom>
              <a:avLst/>
              <a:gdLst/>
              <a:ahLst/>
              <a:cxnLst/>
              <a:rect l="l" t="t" r="r" b="b"/>
              <a:pathLst>
                <a:path w="3817425" h="1752749">
                  <a:moveTo>
                    <a:pt x="27241" y="0"/>
                  </a:moveTo>
                  <a:lnTo>
                    <a:pt x="3790184" y="0"/>
                  </a:lnTo>
                  <a:cubicBezTo>
                    <a:pt x="3797409" y="0"/>
                    <a:pt x="3804338" y="2870"/>
                    <a:pt x="3809446" y="7979"/>
                  </a:cubicBezTo>
                  <a:cubicBezTo>
                    <a:pt x="3814555" y="13087"/>
                    <a:pt x="3817425" y="20016"/>
                    <a:pt x="3817425" y="27241"/>
                  </a:cubicBezTo>
                  <a:lnTo>
                    <a:pt x="3817425" y="1725508"/>
                  </a:lnTo>
                  <a:cubicBezTo>
                    <a:pt x="3817425" y="1732733"/>
                    <a:pt x="3814555" y="1739661"/>
                    <a:pt x="3809446" y="1744770"/>
                  </a:cubicBezTo>
                  <a:cubicBezTo>
                    <a:pt x="3804338" y="1749879"/>
                    <a:pt x="3797409" y="1752749"/>
                    <a:pt x="3790184" y="1752749"/>
                  </a:cubicBezTo>
                  <a:lnTo>
                    <a:pt x="27241" y="1752749"/>
                  </a:lnTo>
                  <a:cubicBezTo>
                    <a:pt x="20016" y="1752749"/>
                    <a:pt x="13087" y="1749879"/>
                    <a:pt x="7979" y="1744770"/>
                  </a:cubicBezTo>
                  <a:cubicBezTo>
                    <a:pt x="2870" y="1739661"/>
                    <a:pt x="0" y="1732733"/>
                    <a:pt x="0" y="1725508"/>
                  </a:cubicBezTo>
                  <a:lnTo>
                    <a:pt x="0" y="27241"/>
                  </a:lnTo>
                  <a:cubicBezTo>
                    <a:pt x="0" y="20016"/>
                    <a:pt x="2870" y="13087"/>
                    <a:pt x="7979" y="7979"/>
                  </a:cubicBezTo>
                  <a:cubicBezTo>
                    <a:pt x="13087" y="2870"/>
                    <a:pt x="20016" y="0"/>
                    <a:pt x="27241" y="0"/>
                  </a:cubicBezTo>
                  <a:close/>
                </a:path>
              </a:pathLst>
            </a:custGeom>
            <a:solidFill>
              <a:srgbClr val="FFFFFF"/>
            </a:solidFill>
          </p:spPr>
          <p:txBody>
            <a:bodyPr/>
            <a:lstStyle/>
            <a:p>
              <a:endParaRPr lang="en-US"/>
            </a:p>
          </p:txBody>
        </p:sp>
        <p:sp>
          <p:nvSpPr>
            <p:cNvPr id="11" name="TextBox 11"/>
            <p:cNvSpPr txBox="1"/>
            <p:nvPr/>
          </p:nvSpPr>
          <p:spPr>
            <a:xfrm>
              <a:off x="0" y="-38100"/>
              <a:ext cx="3817425" cy="1790849"/>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3767625" y="6452263"/>
            <a:ext cx="3491675" cy="2806037"/>
          </a:xfrm>
          <a:custGeom>
            <a:avLst/>
            <a:gdLst/>
            <a:ahLst/>
            <a:cxnLst/>
            <a:rect l="l" t="t" r="r" b="b"/>
            <a:pathLst>
              <a:path w="3491675" h="2806037">
                <a:moveTo>
                  <a:pt x="0" y="0"/>
                </a:moveTo>
                <a:lnTo>
                  <a:pt x="3491675" y="0"/>
                </a:lnTo>
                <a:lnTo>
                  <a:pt x="3491675" y="2806037"/>
                </a:lnTo>
                <a:lnTo>
                  <a:pt x="0" y="2806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028700" y="5680570"/>
            <a:ext cx="2903060" cy="3856723"/>
          </a:xfrm>
          <a:custGeom>
            <a:avLst/>
            <a:gdLst/>
            <a:ahLst/>
            <a:cxnLst/>
            <a:rect l="l" t="t" r="r" b="b"/>
            <a:pathLst>
              <a:path w="2903060" h="3856723">
                <a:moveTo>
                  <a:pt x="0" y="0"/>
                </a:moveTo>
                <a:lnTo>
                  <a:pt x="2903060" y="0"/>
                </a:lnTo>
                <a:lnTo>
                  <a:pt x="2903060" y="3856723"/>
                </a:lnTo>
                <a:lnTo>
                  <a:pt x="0" y="3856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3529875" y="3167513"/>
            <a:ext cx="11108778" cy="5358786"/>
          </a:xfrm>
          <a:prstGeom prst="rect">
            <a:avLst/>
          </a:prstGeom>
        </p:spPr>
        <p:txBody>
          <a:bodyPr lIns="0" tIns="0" rIns="0" bIns="0" rtlCol="0" anchor="t">
            <a:spAutoFit/>
          </a:bodyPr>
          <a:lstStyle/>
          <a:p>
            <a:pPr algn="ctr">
              <a:lnSpc>
                <a:spcPts val="14223"/>
              </a:lnSpc>
            </a:pPr>
            <a:r>
              <a:rPr lang="en-US" sz="10159">
                <a:solidFill>
                  <a:srgbClr val="A86147"/>
                </a:solidFill>
                <a:latin typeface="Fredoka"/>
                <a:ea typeface="Fredoka"/>
                <a:cs typeface="Fredoka"/>
                <a:sym typeface="Fredoka"/>
              </a:rPr>
              <a:t>LIBRARY MANAGEMENT SYSTEM</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D5F2B"/>
        </a:solidFill>
        <a:effectLst/>
      </p:bgPr>
    </p:bg>
    <p:spTree>
      <p:nvGrpSpPr>
        <p:cNvPr id="1" name=""/>
        <p:cNvGrpSpPr/>
        <p:nvPr/>
      </p:nvGrpSpPr>
      <p:grpSpPr>
        <a:xfrm>
          <a:off x="0" y="0"/>
          <a:ext cx="0" cy="0"/>
          <a:chOff x="0" y="0"/>
          <a:chExt cx="0" cy="0"/>
        </a:xfrm>
      </p:grpSpPr>
      <p:grpSp>
        <p:nvGrpSpPr>
          <p:cNvPr id="2" name="Group 2"/>
          <p:cNvGrpSpPr/>
          <p:nvPr/>
        </p:nvGrpSpPr>
        <p:grpSpPr>
          <a:xfrm>
            <a:off x="-1905000"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sp>
        <p:nvSpPr>
          <p:cNvPr id="12" name="Freeform 12"/>
          <p:cNvSpPr/>
          <p:nvPr/>
        </p:nvSpPr>
        <p:spPr>
          <a:xfrm>
            <a:off x="13767625" y="6452263"/>
            <a:ext cx="3491675" cy="2806037"/>
          </a:xfrm>
          <a:custGeom>
            <a:avLst/>
            <a:gdLst/>
            <a:ahLst/>
            <a:cxnLst/>
            <a:rect l="l" t="t" r="r" b="b"/>
            <a:pathLst>
              <a:path w="3491675" h="2806037">
                <a:moveTo>
                  <a:pt x="0" y="0"/>
                </a:moveTo>
                <a:lnTo>
                  <a:pt x="3491675" y="0"/>
                </a:lnTo>
                <a:lnTo>
                  <a:pt x="3491675" y="2806037"/>
                </a:lnTo>
                <a:lnTo>
                  <a:pt x="0" y="2806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028700" y="5680570"/>
            <a:ext cx="2903060" cy="3856723"/>
          </a:xfrm>
          <a:custGeom>
            <a:avLst/>
            <a:gdLst/>
            <a:ahLst/>
            <a:cxnLst/>
            <a:rect l="l" t="t" r="r" b="b"/>
            <a:pathLst>
              <a:path w="2903060" h="3856723">
                <a:moveTo>
                  <a:pt x="0" y="0"/>
                </a:moveTo>
                <a:lnTo>
                  <a:pt x="2903060" y="0"/>
                </a:lnTo>
                <a:lnTo>
                  <a:pt x="2903060" y="3856723"/>
                </a:lnTo>
                <a:lnTo>
                  <a:pt x="0" y="3856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6023" y="-20726"/>
            <a:ext cx="9388606" cy="10833493"/>
          </a:xfrm>
          <a:prstGeom prst="rect">
            <a:avLst/>
          </a:prstGeom>
        </p:spPr>
      </p:pic>
    </p:spTree>
    <p:extLst>
      <p:ext uri="{BB962C8B-B14F-4D97-AF65-F5344CB8AC3E}">
        <p14:creationId xmlns:p14="http://schemas.microsoft.com/office/powerpoint/2010/main" val="427542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D5F2B"/>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1896858" y="3099676"/>
            <a:ext cx="14494285" cy="4087648"/>
            <a:chOff x="0" y="0"/>
            <a:chExt cx="3817425" cy="1076582"/>
          </a:xfrm>
        </p:grpSpPr>
        <p:sp>
          <p:nvSpPr>
            <p:cNvPr id="10" name="Freeform 10"/>
            <p:cNvSpPr/>
            <p:nvPr/>
          </p:nvSpPr>
          <p:spPr>
            <a:xfrm>
              <a:off x="0" y="0"/>
              <a:ext cx="3817425" cy="1076582"/>
            </a:xfrm>
            <a:custGeom>
              <a:avLst/>
              <a:gdLst/>
              <a:ahLst/>
              <a:cxnLst/>
              <a:rect l="l" t="t" r="r" b="b"/>
              <a:pathLst>
                <a:path w="3817425" h="1076582">
                  <a:moveTo>
                    <a:pt x="27241" y="0"/>
                  </a:moveTo>
                  <a:lnTo>
                    <a:pt x="3790184" y="0"/>
                  </a:lnTo>
                  <a:cubicBezTo>
                    <a:pt x="3797409" y="0"/>
                    <a:pt x="3804338" y="2870"/>
                    <a:pt x="3809446" y="7979"/>
                  </a:cubicBezTo>
                  <a:cubicBezTo>
                    <a:pt x="3814555" y="13087"/>
                    <a:pt x="3817425" y="20016"/>
                    <a:pt x="3817425" y="27241"/>
                  </a:cubicBezTo>
                  <a:lnTo>
                    <a:pt x="3817425" y="1049341"/>
                  </a:lnTo>
                  <a:cubicBezTo>
                    <a:pt x="3817425" y="1056566"/>
                    <a:pt x="3814555" y="1063495"/>
                    <a:pt x="3809446" y="1068604"/>
                  </a:cubicBezTo>
                  <a:cubicBezTo>
                    <a:pt x="3804338" y="1073712"/>
                    <a:pt x="3797409" y="1076582"/>
                    <a:pt x="3790184" y="1076582"/>
                  </a:cubicBezTo>
                  <a:lnTo>
                    <a:pt x="27241" y="1076582"/>
                  </a:lnTo>
                  <a:cubicBezTo>
                    <a:pt x="20016" y="1076582"/>
                    <a:pt x="13087" y="1073712"/>
                    <a:pt x="7979" y="1068604"/>
                  </a:cubicBezTo>
                  <a:cubicBezTo>
                    <a:pt x="2870" y="1063495"/>
                    <a:pt x="0" y="1056566"/>
                    <a:pt x="0" y="1049341"/>
                  </a:cubicBezTo>
                  <a:lnTo>
                    <a:pt x="0" y="27241"/>
                  </a:lnTo>
                  <a:cubicBezTo>
                    <a:pt x="0" y="20016"/>
                    <a:pt x="2870" y="13087"/>
                    <a:pt x="7979" y="7979"/>
                  </a:cubicBezTo>
                  <a:cubicBezTo>
                    <a:pt x="13087" y="2870"/>
                    <a:pt x="20016" y="0"/>
                    <a:pt x="27241" y="0"/>
                  </a:cubicBezTo>
                  <a:close/>
                </a:path>
              </a:pathLst>
            </a:custGeom>
            <a:solidFill>
              <a:srgbClr val="FFFFFF"/>
            </a:solidFill>
          </p:spPr>
          <p:txBody>
            <a:bodyPr/>
            <a:lstStyle/>
            <a:p>
              <a:endParaRPr lang="en-US"/>
            </a:p>
          </p:txBody>
        </p:sp>
        <p:sp>
          <p:nvSpPr>
            <p:cNvPr id="11" name="TextBox 11"/>
            <p:cNvSpPr txBox="1"/>
            <p:nvPr/>
          </p:nvSpPr>
          <p:spPr>
            <a:xfrm>
              <a:off x="0" y="-38100"/>
              <a:ext cx="3817425" cy="111468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3767625" y="6452263"/>
            <a:ext cx="3491675" cy="2806037"/>
          </a:xfrm>
          <a:custGeom>
            <a:avLst/>
            <a:gdLst/>
            <a:ahLst/>
            <a:cxnLst/>
            <a:rect l="l" t="t" r="r" b="b"/>
            <a:pathLst>
              <a:path w="3491675" h="2806037">
                <a:moveTo>
                  <a:pt x="0" y="0"/>
                </a:moveTo>
                <a:lnTo>
                  <a:pt x="3491675" y="0"/>
                </a:lnTo>
                <a:lnTo>
                  <a:pt x="3491675" y="2806037"/>
                </a:lnTo>
                <a:lnTo>
                  <a:pt x="0" y="2806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028700" y="5680570"/>
            <a:ext cx="2903060" cy="3856723"/>
          </a:xfrm>
          <a:custGeom>
            <a:avLst/>
            <a:gdLst/>
            <a:ahLst/>
            <a:cxnLst/>
            <a:rect l="l" t="t" r="r" b="b"/>
            <a:pathLst>
              <a:path w="2903060" h="3856723">
                <a:moveTo>
                  <a:pt x="0" y="0"/>
                </a:moveTo>
                <a:lnTo>
                  <a:pt x="2903060" y="0"/>
                </a:lnTo>
                <a:lnTo>
                  <a:pt x="2903060" y="3856723"/>
                </a:lnTo>
                <a:lnTo>
                  <a:pt x="0" y="3856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2808487" y="4230769"/>
            <a:ext cx="12704976" cy="2099106"/>
          </a:xfrm>
          <a:prstGeom prst="rect">
            <a:avLst/>
          </a:prstGeom>
        </p:spPr>
        <p:txBody>
          <a:bodyPr lIns="0" tIns="0" rIns="0" bIns="0" rtlCol="0" anchor="t">
            <a:spAutoFit/>
          </a:bodyPr>
          <a:lstStyle/>
          <a:p>
            <a:pPr algn="ctr">
              <a:lnSpc>
                <a:spcPts val="17126"/>
              </a:lnSpc>
            </a:pPr>
            <a:r>
              <a:rPr lang="en-US" sz="12233">
                <a:solidFill>
                  <a:srgbClr val="A86147"/>
                </a:solidFill>
                <a:latin typeface="Fredoka"/>
                <a:ea typeface="Fredoka"/>
                <a:cs typeface="Fredoka"/>
                <a:sym typeface="Fredoka"/>
              </a:rPr>
              <a:t>DEMO</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FA5F8D-E18C-3228-BB98-3D77EB3DAF76}"/>
              </a:ext>
            </a:extLst>
          </p:cNvPr>
          <p:cNvPicPr>
            <a:picLocks noChangeAspect="1"/>
          </p:cNvPicPr>
          <p:nvPr/>
        </p:nvPicPr>
        <p:blipFill>
          <a:blip r:embed="rId2"/>
          <a:stretch>
            <a:fillRect/>
          </a:stretch>
        </p:blipFill>
        <p:spPr>
          <a:xfrm>
            <a:off x="1666342" y="0"/>
            <a:ext cx="14955316" cy="10287000"/>
          </a:xfrm>
          <a:prstGeom prst="rect">
            <a:avLst/>
          </a:prstGeom>
        </p:spPr>
      </p:pic>
    </p:spTree>
    <p:extLst>
      <p:ext uri="{BB962C8B-B14F-4D97-AF65-F5344CB8AC3E}">
        <p14:creationId xmlns:p14="http://schemas.microsoft.com/office/powerpoint/2010/main" val="867472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B9442-8709-FFC4-27A1-20F5F7A7EF90}"/>
              </a:ext>
            </a:extLst>
          </p:cNvPr>
          <p:cNvPicPr>
            <a:picLocks noChangeAspect="1"/>
          </p:cNvPicPr>
          <p:nvPr/>
        </p:nvPicPr>
        <p:blipFill>
          <a:blip r:embed="rId2"/>
          <a:stretch>
            <a:fillRect/>
          </a:stretch>
        </p:blipFill>
        <p:spPr>
          <a:xfrm>
            <a:off x="1752600" y="7620"/>
            <a:ext cx="14554200" cy="10288023"/>
          </a:xfrm>
          <a:prstGeom prst="rect">
            <a:avLst/>
          </a:prstGeom>
        </p:spPr>
      </p:pic>
    </p:spTree>
    <p:extLst>
      <p:ext uri="{BB962C8B-B14F-4D97-AF65-F5344CB8AC3E}">
        <p14:creationId xmlns:p14="http://schemas.microsoft.com/office/powerpoint/2010/main" val="32802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1DA6C-ACCC-CD6D-7A46-E9850179D11B}"/>
              </a:ext>
            </a:extLst>
          </p:cNvPr>
          <p:cNvPicPr>
            <a:picLocks noChangeAspect="1"/>
          </p:cNvPicPr>
          <p:nvPr/>
        </p:nvPicPr>
        <p:blipFill>
          <a:blip r:embed="rId2"/>
          <a:stretch>
            <a:fillRect/>
          </a:stretch>
        </p:blipFill>
        <p:spPr>
          <a:xfrm>
            <a:off x="2819400" y="0"/>
            <a:ext cx="12160950" cy="10313332"/>
          </a:xfrm>
          <a:prstGeom prst="rect">
            <a:avLst/>
          </a:prstGeom>
        </p:spPr>
      </p:pic>
    </p:spTree>
    <p:extLst>
      <p:ext uri="{BB962C8B-B14F-4D97-AF65-F5344CB8AC3E}">
        <p14:creationId xmlns:p14="http://schemas.microsoft.com/office/powerpoint/2010/main" val="3966737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1EE008-6F84-B523-7B0E-766A90247B3D}"/>
              </a:ext>
            </a:extLst>
          </p:cNvPr>
          <p:cNvPicPr>
            <a:picLocks noChangeAspect="1"/>
          </p:cNvPicPr>
          <p:nvPr/>
        </p:nvPicPr>
        <p:blipFill>
          <a:blip r:embed="rId2"/>
          <a:stretch>
            <a:fillRect/>
          </a:stretch>
        </p:blipFill>
        <p:spPr>
          <a:xfrm>
            <a:off x="1893439" y="0"/>
            <a:ext cx="14501121" cy="10286999"/>
          </a:xfrm>
          <a:prstGeom prst="rect">
            <a:avLst/>
          </a:prstGeom>
        </p:spPr>
      </p:pic>
    </p:spTree>
    <p:extLst>
      <p:ext uri="{BB962C8B-B14F-4D97-AF65-F5344CB8AC3E}">
        <p14:creationId xmlns:p14="http://schemas.microsoft.com/office/powerpoint/2010/main" val="363845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A6F15-EE4C-E712-B741-5F4E00EC0BEF}"/>
              </a:ext>
            </a:extLst>
          </p:cNvPr>
          <p:cNvPicPr>
            <a:picLocks noChangeAspect="1"/>
          </p:cNvPicPr>
          <p:nvPr/>
        </p:nvPicPr>
        <p:blipFill>
          <a:blip r:embed="rId2"/>
          <a:stretch>
            <a:fillRect/>
          </a:stretch>
        </p:blipFill>
        <p:spPr>
          <a:xfrm>
            <a:off x="1720472" y="-38100"/>
            <a:ext cx="14847058" cy="10287000"/>
          </a:xfrm>
          <a:prstGeom prst="rect">
            <a:avLst/>
          </a:prstGeom>
        </p:spPr>
      </p:pic>
    </p:spTree>
    <p:extLst>
      <p:ext uri="{BB962C8B-B14F-4D97-AF65-F5344CB8AC3E}">
        <p14:creationId xmlns:p14="http://schemas.microsoft.com/office/powerpoint/2010/main" val="729496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647D8-F102-A98E-DB19-57E94AF2A949}"/>
              </a:ext>
            </a:extLst>
          </p:cNvPr>
          <p:cNvPicPr>
            <a:picLocks noChangeAspect="1"/>
          </p:cNvPicPr>
          <p:nvPr/>
        </p:nvPicPr>
        <p:blipFill>
          <a:blip r:embed="rId2"/>
          <a:stretch>
            <a:fillRect/>
          </a:stretch>
        </p:blipFill>
        <p:spPr>
          <a:xfrm>
            <a:off x="634026" y="0"/>
            <a:ext cx="17019948" cy="10287000"/>
          </a:xfrm>
          <a:prstGeom prst="rect">
            <a:avLst/>
          </a:prstGeom>
        </p:spPr>
      </p:pic>
    </p:spTree>
    <p:extLst>
      <p:ext uri="{BB962C8B-B14F-4D97-AF65-F5344CB8AC3E}">
        <p14:creationId xmlns:p14="http://schemas.microsoft.com/office/powerpoint/2010/main" val="1227893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E6742-CCD0-0246-AA28-DD9CE2E008C5}"/>
              </a:ext>
            </a:extLst>
          </p:cNvPr>
          <p:cNvPicPr>
            <a:picLocks noChangeAspect="1"/>
          </p:cNvPicPr>
          <p:nvPr/>
        </p:nvPicPr>
        <p:blipFill>
          <a:blip r:embed="rId2"/>
          <a:stretch>
            <a:fillRect/>
          </a:stretch>
        </p:blipFill>
        <p:spPr>
          <a:xfrm>
            <a:off x="1981200" y="-74292"/>
            <a:ext cx="14223615" cy="10361291"/>
          </a:xfrm>
          <a:prstGeom prst="rect">
            <a:avLst/>
          </a:prstGeom>
        </p:spPr>
      </p:pic>
    </p:spTree>
    <p:extLst>
      <p:ext uri="{BB962C8B-B14F-4D97-AF65-F5344CB8AC3E}">
        <p14:creationId xmlns:p14="http://schemas.microsoft.com/office/powerpoint/2010/main" val="1590956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BA72B1-D21D-8ED1-0728-631025CC90B9}"/>
              </a:ext>
            </a:extLst>
          </p:cNvPr>
          <p:cNvPicPr>
            <a:picLocks noChangeAspect="1"/>
          </p:cNvPicPr>
          <p:nvPr/>
        </p:nvPicPr>
        <p:blipFill>
          <a:blip r:embed="rId2"/>
          <a:stretch>
            <a:fillRect/>
          </a:stretch>
        </p:blipFill>
        <p:spPr>
          <a:xfrm>
            <a:off x="-207822" y="1028700"/>
            <a:ext cx="18495822" cy="6400800"/>
          </a:xfrm>
          <a:prstGeom prst="rect">
            <a:avLst/>
          </a:prstGeom>
        </p:spPr>
      </p:pic>
    </p:spTree>
    <p:extLst>
      <p:ext uri="{BB962C8B-B14F-4D97-AF65-F5344CB8AC3E}">
        <p14:creationId xmlns:p14="http://schemas.microsoft.com/office/powerpoint/2010/main" val="2135656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D5F2B"/>
        </a:solidFill>
        <a:effectLst/>
      </p:bgPr>
    </p:bg>
    <p:spTree>
      <p:nvGrpSpPr>
        <p:cNvPr id="1" name=""/>
        <p:cNvGrpSpPr/>
        <p:nvPr/>
      </p:nvGrpSpPr>
      <p:grpSpPr>
        <a:xfrm>
          <a:off x="0" y="0"/>
          <a:ext cx="0" cy="0"/>
          <a:chOff x="0" y="0"/>
          <a:chExt cx="0" cy="0"/>
        </a:xfrm>
      </p:grpSpPr>
      <p:grpSp>
        <p:nvGrpSpPr>
          <p:cNvPr id="2" name="Group 2"/>
          <p:cNvGrpSpPr/>
          <p:nvPr/>
        </p:nvGrpSpPr>
        <p:grpSpPr>
          <a:xfrm>
            <a:off x="-1905000" y="-197125"/>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827390" y="2651732"/>
            <a:ext cx="16633220" cy="6605106"/>
            <a:chOff x="0" y="0"/>
            <a:chExt cx="22177626" cy="8806808"/>
          </a:xfrm>
        </p:grpSpPr>
        <p:grpSp>
          <p:nvGrpSpPr>
            <p:cNvPr id="10" name="Group 10"/>
            <p:cNvGrpSpPr/>
            <p:nvPr/>
          </p:nvGrpSpPr>
          <p:grpSpPr>
            <a:xfrm>
              <a:off x="7521675" y="100288"/>
              <a:ext cx="7134276" cy="8706520"/>
              <a:chOff x="0" y="0"/>
              <a:chExt cx="1795206" cy="2190832"/>
            </a:xfrm>
          </p:grpSpPr>
          <p:sp>
            <p:nvSpPr>
              <p:cNvPr id="11" name="Freeform 11"/>
              <p:cNvSpPr/>
              <p:nvPr/>
            </p:nvSpPr>
            <p:spPr>
              <a:xfrm>
                <a:off x="0" y="0"/>
                <a:ext cx="1795206" cy="2190832"/>
              </a:xfrm>
              <a:custGeom>
                <a:avLst/>
                <a:gdLst/>
                <a:ahLst/>
                <a:cxnLst/>
                <a:rect l="l" t="t" r="r" b="b"/>
                <a:pathLst>
                  <a:path w="1795206" h="2190832">
                    <a:moveTo>
                      <a:pt x="73792" y="0"/>
                    </a:moveTo>
                    <a:lnTo>
                      <a:pt x="1721414" y="0"/>
                    </a:lnTo>
                    <a:cubicBezTo>
                      <a:pt x="1740985" y="0"/>
                      <a:pt x="1759754" y="7774"/>
                      <a:pt x="1773593" y="21613"/>
                    </a:cubicBezTo>
                    <a:cubicBezTo>
                      <a:pt x="1787432" y="35452"/>
                      <a:pt x="1795206" y="54221"/>
                      <a:pt x="1795206" y="73792"/>
                    </a:cubicBezTo>
                    <a:lnTo>
                      <a:pt x="1795206" y="2117040"/>
                    </a:lnTo>
                    <a:cubicBezTo>
                      <a:pt x="1795206" y="2136611"/>
                      <a:pt x="1787432" y="2155380"/>
                      <a:pt x="1773593" y="2169219"/>
                    </a:cubicBezTo>
                    <a:cubicBezTo>
                      <a:pt x="1759754" y="2183057"/>
                      <a:pt x="1740985" y="2190832"/>
                      <a:pt x="1721414" y="2190832"/>
                    </a:cubicBezTo>
                    <a:lnTo>
                      <a:pt x="73792" y="2190832"/>
                    </a:lnTo>
                    <a:cubicBezTo>
                      <a:pt x="54221" y="2190832"/>
                      <a:pt x="35452" y="2183057"/>
                      <a:pt x="21613" y="2169219"/>
                    </a:cubicBezTo>
                    <a:cubicBezTo>
                      <a:pt x="7774" y="2155380"/>
                      <a:pt x="0" y="2136611"/>
                      <a:pt x="0" y="2117040"/>
                    </a:cubicBezTo>
                    <a:lnTo>
                      <a:pt x="0" y="73792"/>
                    </a:lnTo>
                    <a:cubicBezTo>
                      <a:pt x="0" y="54221"/>
                      <a:pt x="7774" y="35452"/>
                      <a:pt x="21613" y="21613"/>
                    </a:cubicBezTo>
                    <a:cubicBezTo>
                      <a:pt x="35452" y="7774"/>
                      <a:pt x="54221" y="0"/>
                      <a:pt x="73792" y="0"/>
                    </a:cubicBezTo>
                    <a:close/>
                  </a:path>
                </a:pathLst>
              </a:custGeom>
              <a:solidFill>
                <a:srgbClr val="FFFFFF"/>
              </a:solidFill>
            </p:spPr>
            <p:txBody>
              <a:bodyPr/>
              <a:lstStyle/>
              <a:p>
                <a:endParaRPr lang="en-US"/>
              </a:p>
            </p:txBody>
          </p:sp>
          <p:sp>
            <p:nvSpPr>
              <p:cNvPr id="12" name="TextBox 12"/>
              <p:cNvSpPr txBox="1"/>
              <p:nvPr/>
            </p:nvSpPr>
            <p:spPr>
              <a:xfrm>
                <a:off x="0" y="-38100"/>
                <a:ext cx="1795206" cy="2228932"/>
              </a:xfrm>
              <a:prstGeom prst="rect">
                <a:avLst/>
              </a:prstGeom>
            </p:spPr>
            <p:txBody>
              <a:bodyPr lIns="39878" tIns="39878" rIns="39878" bIns="39878" rtlCol="0" anchor="ctr"/>
              <a:lstStyle/>
              <a:p>
                <a:pPr algn="ctr">
                  <a:lnSpc>
                    <a:spcPts val="2659"/>
                  </a:lnSpc>
                </a:pPr>
                <a:endParaRPr/>
              </a:p>
            </p:txBody>
          </p:sp>
        </p:grpSp>
        <p:grpSp>
          <p:nvGrpSpPr>
            <p:cNvPr id="13" name="Group 13"/>
            <p:cNvGrpSpPr/>
            <p:nvPr/>
          </p:nvGrpSpPr>
          <p:grpSpPr>
            <a:xfrm>
              <a:off x="15043350" y="100288"/>
              <a:ext cx="7134276" cy="8706520"/>
              <a:chOff x="0" y="0"/>
              <a:chExt cx="1795206" cy="2190832"/>
            </a:xfrm>
          </p:grpSpPr>
          <p:sp>
            <p:nvSpPr>
              <p:cNvPr id="14" name="Freeform 14"/>
              <p:cNvSpPr/>
              <p:nvPr/>
            </p:nvSpPr>
            <p:spPr>
              <a:xfrm>
                <a:off x="0" y="0"/>
                <a:ext cx="1795206" cy="2190832"/>
              </a:xfrm>
              <a:custGeom>
                <a:avLst/>
                <a:gdLst/>
                <a:ahLst/>
                <a:cxnLst/>
                <a:rect l="l" t="t" r="r" b="b"/>
                <a:pathLst>
                  <a:path w="1795206" h="2190832">
                    <a:moveTo>
                      <a:pt x="73792" y="0"/>
                    </a:moveTo>
                    <a:lnTo>
                      <a:pt x="1721414" y="0"/>
                    </a:lnTo>
                    <a:cubicBezTo>
                      <a:pt x="1740985" y="0"/>
                      <a:pt x="1759754" y="7774"/>
                      <a:pt x="1773593" y="21613"/>
                    </a:cubicBezTo>
                    <a:cubicBezTo>
                      <a:pt x="1787432" y="35452"/>
                      <a:pt x="1795206" y="54221"/>
                      <a:pt x="1795206" y="73792"/>
                    </a:cubicBezTo>
                    <a:lnTo>
                      <a:pt x="1795206" y="2117040"/>
                    </a:lnTo>
                    <a:cubicBezTo>
                      <a:pt x="1795206" y="2136611"/>
                      <a:pt x="1787432" y="2155380"/>
                      <a:pt x="1773593" y="2169219"/>
                    </a:cubicBezTo>
                    <a:cubicBezTo>
                      <a:pt x="1759754" y="2183057"/>
                      <a:pt x="1740985" y="2190832"/>
                      <a:pt x="1721414" y="2190832"/>
                    </a:cubicBezTo>
                    <a:lnTo>
                      <a:pt x="73792" y="2190832"/>
                    </a:lnTo>
                    <a:cubicBezTo>
                      <a:pt x="54221" y="2190832"/>
                      <a:pt x="35452" y="2183057"/>
                      <a:pt x="21613" y="2169219"/>
                    </a:cubicBezTo>
                    <a:cubicBezTo>
                      <a:pt x="7774" y="2155380"/>
                      <a:pt x="0" y="2136611"/>
                      <a:pt x="0" y="2117040"/>
                    </a:cubicBezTo>
                    <a:lnTo>
                      <a:pt x="0" y="73792"/>
                    </a:lnTo>
                    <a:cubicBezTo>
                      <a:pt x="0" y="54221"/>
                      <a:pt x="7774" y="35452"/>
                      <a:pt x="21613" y="21613"/>
                    </a:cubicBezTo>
                    <a:cubicBezTo>
                      <a:pt x="35452" y="7774"/>
                      <a:pt x="54221" y="0"/>
                      <a:pt x="73792" y="0"/>
                    </a:cubicBezTo>
                    <a:close/>
                  </a:path>
                </a:pathLst>
              </a:custGeom>
              <a:solidFill>
                <a:srgbClr val="FFFFFF"/>
              </a:solidFill>
            </p:spPr>
            <p:txBody>
              <a:bodyPr/>
              <a:lstStyle/>
              <a:p>
                <a:endParaRPr lang="en-US"/>
              </a:p>
            </p:txBody>
          </p:sp>
          <p:sp>
            <p:nvSpPr>
              <p:cNvPr id="15" name="TextBox 15"/>
              <p:cNvSpPr txBox="1"/>
              <p:nvPr/>
            </p:nvSpPr>
            <p:spPr>
              <a:xfrm>
                <a:off x="0" y="-38100"/>
                <a:ext cx="1795206" cy="2228932"/>
              </a:xfrm>
              <a:prstGeom prst="rect">
                <a:avLst/>
              </a:prstGeom>
            </p:spPr>
            <p:txBody>
              <a:bodyPr lIns="39878" tIns="39878" rIns="39878" bIns="39878" rtlCol="0" anchor="ctr"/>
              <a:lstStyle/>
              <a:p>
                <a:pPr algn="ctr">
                  <a:lnSpc>
                    <a:spcPts val="2659"/>
                  </a:lnSpc>
                </a:pPr>
                <a:endParaRPr/>
              </a:p>
            </p:txBody>
          </p:sp>
        </p:grpSp>
        <p:grpSp>
          <p:nvGrpSpPr>
            <p:cNvPr id="16" name="Group 16"/>
            <p:cNvGrpSpPr/>
            <p:nvPr/>
          </p:nvGrpSpPr>
          <p:grpSpPr>
            <a:xfrm>
              <a:off x="0" y="0"/>
              <a:ext cx="7134276" cy="8706520"/>
              <a:chOff x="0" y="0"/>
              <a:chExt cx="1795206" cy="2190832"/>
            </a:xfrm>
          </p:grpSpPr>
          <p:sp>
            <p:nvSpPr>
              <p:cNvPr id="17" name="Freeform 17"/>
              <p:cNvSpPr/>
              <p:nvPr/>
            </p:nvSpPr>
            <p:spPr>
              <a:xfrm>
                <a:off x="0" y="0"/>
                <a:ext cx="1795206" cy="2190832"/>
              </a:xfrm>
              <a:custGeom>
                <a:avLst/>
                <a:gdLst/>
                <a:ahLst/>
                <a:cxnLst/>
                <a:rect l="l" t="t" r="r" b="b"/>
                <a:pathLst>
                  <a:path w="1795206" h="2190832">
                    <a:moveTo>
                      <a:pt x="73792" y="0"/>
                    </a:moveTo>
                    <a:lnTo>
                      <a:pt x="1721414" y="0"/>
                    </a:lnTo>
                    <a:cubicBezTo>
                      <a:pt x="1740985" y="0"/>
                      <a:pt x="1759754" y="7774"/>
                      <a:pt x="1773593" y="21613"/>
                    </a:cubicBezTo>
                    <a:cubicBezTo>
                      <a:pt x="1787432" y="35452"/>
                      <a:pt x="1795206" y="54221"/>
                      <a:pt x="1795206" y="73792"/>
                    </a:cubicBezTo>
                    <a:lnTo>
                      <a:pt x="1795206" y="2117040"/>
                    </a:lnTo>
                    <a:cubicBezTo>
                      <a:pt x="1795206" y="2136611"/>
                      <a:pt x="1787432" y="2155380"/>
                      <a:pt x="1773593" y="2169219"/>
                    </a:cubicBezTo>
                    <a:cubicBezTo>
                      <a:pt x="1759754" y="2183057"/>
                      <a:pt x="1740985" y="2190832"/>
                      <a:pt x="1721414" y="2190832"/>
                    </a:cubicBezTo>
                    <a:lnTo>
                      <a:pt x="73792" y="2190832"/>
                    </a:lnTo>
                    <a:cubicBezTo>
                      <a:pt x="54221" y="2190832"/>
                      <a:pt x="35452" y="2183057"/>
                      <a:pt x="21613" y="2169219"/>
                    </a:cubicBezTo>
                    <a:cubicBezTo>
                      <a:pt x="7774" y="2155380"/>
                      <a:pt x="0" y="2136611"/>
                      <a:pt x="0" y="2117040"/>
                    </a:cubicBezTo>
                    <a:lnTo>
                      <a:pt x="0" y="73792"/>
                    </a:lnTo>
                    <a:cubicBezTo>
                      <a:pt x="0" y="54221"/>
                      <a:pt x="7774" y="35452"/>
                      <a:pt x="21613" y="21613"/>
                    </a:cubicBezTo>
                    <a:cubicBezTo>
                      <a:pt x="35452" y="7774"/>
                      <a:pt x="54221" y="0"/>
                      <a:pt x="73792" y="0"/>
                    </a:cubicBezTo>
                    <a:close/>
                  </a:path>
                </a:pathLst>
              </a:custGeom>
              <a:solidFill>
                <a:srgbClr val="FFFFFF"/>
              </a:solidFill>
            </p:spPr>
            <p:txBody>
              <a:bodyPr/>
              <a:lstStyle/>
              <a:p>
                <a:endParaRPr lang="en-US"/>
              </a:p>
            </p:txBody>
          </p:sp>
          <p:sp>
            <p:nvSpPr>
              <p:cNvPr id="18" name="TextBox 18"/>
              <p:cNvSpPr txBox="1"/>
              <p:nvPr/>
            </p:nvSpPr>
            <p:spPr>
              <a:xfrm>
                <a:off x="0" y="-38100"/>
                <a:ext cx="1795206" cy="2228932"/>
              </a:xfrm>
              <a:prstGeom prst="rect">
                <a:avLst/>
              </a:prstGeom>
            </p:spPr>
            <p:txBody>
              <a:bodyPr lIns="39878" tIns="39878" rIns="39878" bIns="39878" rtlCol="0" anchor="ctr"/>
              <a:lstStyle/>
              <a:p>
                <a:pPr algn="ctr">
                  <a:lnSpc>
                    <a:spcPts val="2659"/>
                  </a:lnSpc>
                </a:pPr>
                <a:endParaRPr/>
              </a:p>
            </p:txBody>
          </p:sp>
        </p:grpSp>
      </p:grpSp>
      <p:sp>
        <p:nvSpPr>
          <p:cNvPr id="19" name="TextBox 19"/>
          <p:cNvSpPr txBox="1"/>
          <p:nvPr/>
        </p:nvSpPr>
        <p:spPr>
          <a:xfrm>
            <a:off x="827389" y="4838392"/>
            <a:ext cx="5040510" cy="3072791"/>
          </a:xfrm>
          <a:prstGeom prst="rect">
            <a:avLst/>
          </a:prstGeom>
        </p:spPr>
        <p:txBody>
          <a:bodyPr lIns="0" tIns="0" rIns="0" bIns="0" rtlCol="0" anchor="t">
            <a:spAutoFit/>
          </a:bodyPr>
          <a:lstStyle/>
          <a:p>
            <a:pPr marL="760829" lvl="1" indent="-380414" algn="l">
              <a:lnSpc>
                <a:spcPts val="4933"/>
              </a:lnSpc>
              <a:buFont typeface="Arial"/>
              <a:buChar char="•"/>
            </a:pPr>
            <a:r>
              <a:rPr lang="en-US" sz="3523" b="1" dirty="0">
                <a:solidFill>
                  <a:srgbClr val="3A3C11"/>
                </a:solidFill>
                <a:latin typeface="Canva Sans Bold"/>
                <a:ea typeface="Canva Sans Bold"/>
                <a:cs typeface="Canva Sans Bold"/>
                <a:sym typeface="Canva Sans Bold"/>
              </a:rPr>
              <a:t>SOFTWARE DESIGN</a:t>
            </a:r>
          </a:p>
          <a:p>
            <a:pPr marL="760829" lvl="1" indent="-380414" algn="l">
              <a:lnSpc>
                <a:spcPts val="4933"/>
              </a:lnSpc>
              <a:buFont typeface="Arial"/>
              <a:buChar char="•"/>
            </a:pPr>
            <a:r>
              <a:rPr lang="en-US" sz="3523" b="1" dirty="0">
                <a:solidFill>
                  <a:srgbClr val="3A3C11"/>
                </a:solidFill>
                <a:latin typeface="Canva Sans Bold"/>
                <a:ea typeface="Canva Sans Bold"/>
                <a:cs typeface="Canva Sans Bold"/>
                <a:sym typeface="Canva Sans Bold"/>
              </a:rPr>
              <a:t>DEVELOPMENT</a:t>
            </a:r>
          </a:p>
          <a:p>
            <a:pPr marL="760829" lvl="1" indent="-380414" algn="l">
              <a:lnSpc>
                <a:spcPts val="4933"/>
              </a:lnSpc>
              <a:buFont typeface="Arial"/>
              <a:buChar char="•"/>
            </a:pPr>
            <a:r>
              <a:rPr lang="en-US" sz="3523" b="1" dirty="0">
                <a:solidFill>
                  <a:srgbClr val="3A3C11"/>
                </a:solidFill>
                <a:latin typeface="Canva Sans Bold"/>
                <a:ea typeface="Canva Sans Bold"/>
                <a:cs typeface="Canva Sans Bold"/>
                <a:sym typeface="Canva Sans Bold"/>
              </a:rPr>
              <a:t>DATABASE INTEGRATION</a:t>
            </a:r>
          </a:p>
          <a:p>
            <a:pPr marL="760829" lvl="1" indent="-380414" algn="l">
              <a:lnSpc>
                <a:spcPts val="4933"/>
              </a:lnSpc>
              <a:buFont typeface="Arial"/>
              <a:buChar char="•"/>
            </a:pPr>
            <a:r>
              <a:rPr lang="en-US" sz="3523" b="1" dirty="0">
                <a:solidFill>
                  <a:srgbClr val="3A3C11"/>
                </a:solidFill>
                <a:latin typeface="Canva Sans Bold"/>
                <a:ea typeface="Canva Sans Bold"/>
                <a:cs typeface="Canva Sans Bold"/>
                <a:sym typeface="Canva Sans Bold"/>
              </a:rPr>
              <a:t>GUI</a:t>
            </a:r>
          </a:p>
        </p:txBody>
      </p:sp>
      <p:sp>
        <p:nvSpPr>
          <p:cNvPr id="20" name="TextBox 20"/>
          <p:cNvSpPr txBox="1"/>
          <p:nvPr/>
        </p:nvSpPr>
        <p:spPr>
          <a:xfrm>
            <a:off x="1149635" y="846031"/>
            <a:ext cx="15988727" cy="1682900"/>
          </a:xfrm>
          <a:prstGeom prst="rect">
            <a:avLst/>
          </a:prstGeom>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lIns="0" tIns="0" rIns="0" bIns="0" rtlCol="0" anchor="t">
            <a:spAutoFit/>
          </a:bodyPr>
          <a:lstStyle/>
          <a:p>
            <a:pPr algn="ctr">
              <a:lnSpc>
                <a:spcPts val="13816"/>
              </a:lnSpc>
            </a:pPr>
            <a:r>
              <a:rPr lang="en-US" sz="9869" dirty="0">
                <a:solidFill>
                  <a:schemeClr val="accent6">
                    <a:lumMod val="75000"/>
                  </a:schemeClr>
                </a:solidFill>
                <a:latin typeface="Fredoka"/>
                <a:ea typeface="Fredoka"/>
                <a:cs typeface="Fredoka"/>
                <a:sym typeface="Fredoka"/>
              </a:rPr>
              <a:t>TEAM MEMBERS</a:t>
            </a:r>
          </a:p>
        </p:txBody>
      </p:sp>
      <p:sp>
        <p:nvSpPr>
          <p:cNvPr id="21" name="TextBox 21"/>
          <p:cNvSpPr txBox="1"/>
          <p:nvPr/>
        </p:nvSpPr>
        <p:spPr>
          <a:xfrm>
            <a:off x="6577378" y="4843203"/>
            <a:ext cx="4951460" cy="3165501"/>
          </a:xfrm>
          <a:prstGeom prst="rect">
            <a:avLst/>
          </a:prstGeom>
        </p:spPr>
        <p:txBody>
          <a:bodyPr lIns="0" tIns="0" rIns="0" bIns="0" rtlCol="0" anchor="t">
            <a:spAutoFit/>
          </a:bodyPr>
          <a:lstStyle/>
          <a:p>
            <a:pPr marL="782418" lvl="1" indent="-391209" algn="l">
              <a:lnSpc>
                <a:spcPts val="5073"/>
              </a:lnSpc>
              <a:buFont typeface="Arial"/>
              <a:buChar char="•"/>
            </a:pPr>
            <a:r>
              <a:rPr lang="en-US" sz="3623" b="1" dirty="0">
                <a:solidFill>
                  <a:srgbClr val="3A3C11"/>
                </a:solidFill>
                <a:latin typeface="Canva Sans Bold"/>
                <a:ea typeface="Canva Sans Bold"/>
                <a:cs typeface="Canva Sans Bold"/>
                <a:sym typeface="Canva Sans Bold"/>
              </a:rPr>
              <a:t>SOFTWARE DESIGN</a:t>
            </a:r>
          </a:p>
          <a:p>
            <a:pPr marL="782418" lvl="1" indent="-391209" algn="l">
              <a:lnSpc>
                <a:spcPts val="5073"/>
              </a:lnSpc>
              <a:buFont typeface="Arial"/>
              <a:buChar char="•"/>
            </a:pPr>
            <a:r>
              <a:rPr lang="en-US" sz="3623" b="1" dirty="0">
                <a:solidFill>
                  <a:srgbClr val="3A3C11"/>
                </a:solidFill>
                <a:latin typeface="Canva Sans Bold"/>
                <a:ea typeface="Canva Sans Bold"/>
                <a:cs typeface="Canva Sans Bold"/>
                <a:sym typeface="Canva Sans Bold"/>
              </a:rPr>
              <a:t>DEVELOPMENT</a:t>
            </a:r>
          </a:p>
          <a:p>
            <a:pPr marL="782418" lvl="1" indent="-391209" algn="l">
              <a:lnSpc>
                <a:spcPts val="5073"/>
              </a:lnSpc>
              <a:buFont typeface="Arial"/>
              <a:buChar char="•"/>
            </a:pPr>
            <a:r>
              <a:rPr lang="en-US" sz="3623" b="1" dirty="0">
                <a:solidFill>
                  <a:srgbClr val="3A3C11"/>
                </a:solidFill>
                <a:latin typeface="Canva Sans Bold"/>
                <a:ea typeface="Canva Sans Bold"/>
                <a:cs typeface="Canva Sans Bold"/>
                <a:sym typeface="Canva Sans Bold"/>
              </a:rPr>
              <a:t>TESTING</a:t>
            </a:r>
          </a:p>
          <a:p>
            <a:pPr marL="782418" lvl="1" indent="-391209" algn="l">
              <a:lnSpc>
                <a:spcPts val="5073"/>
              </a:lnSpc>
              <a:buFont typeface="Arial"/>
              <a:buChar char="•"/>
            </a:pPr>
            <a:r>
              <a:rPr lang="en-US" sz="3623" b="1" dirty="0">
                <a:solidFill>
                  <a:srgbClr val="3A3C11"/>
                </a:solidFill>
                <a:latin typeface="Canva Sans Bold"/>
                <a:ea typeface="Canva Sans Bold"/>
                <a:cs typeface="Canva Sans Bold"/>
                <a:sym typeface="Canva Sans Bold"/>
              </a:rPr>
              <a:t>RESEARCH</a:t>
            </a:r>
          </a:p>
        </p:txBody>
      </p:sp>
      <p:sp>
        <p:nvSpPr>
          <p:cNvPr id="22" name="TextBox 22"/>
          <p:cNvSpPr txBox="1"/>
          <p:nvPr/>
        </p:nvSpPr>
        <p:spPr>
          <a:xfrm>
            <a:off x="12084133" y="5050804"/>
            <a:ext cx="5319828" cy="2527326"/>
          </a:xfrm>
          <a:prstGeom prst="rect">
            <a:avLst/>
          </a:prstGeom>
        </p:spPr>
        <p:txBody>
          <a:bodyPr lIns="0" tIns="0" rIns="0" bIns="0" rtlCol="0" anchor="t">
            <a:spAutoFit/>
          </a:bodyPr>
          <a:lstStyle/>
          <a:p>
            <a:pPr marL="782418" lvl="1" indent="-391209" algn="l">
              <a:lnSpc>
                <a:spcPts val="5073"/>
              </a:lnSpc>
              <a:buFont typeface="Arial"/>
              <a:buChar char="•"/>
            </a:pPr>
            <a:r>
              <a:rPr lang="en-US" sz="3623" b="1" dirty="0">
                <a:solidFill>
                  <a:srgbClr val="3A3C11"/>
                </a:solidFill>
                <a:latin typeface="Canva Sans Bold"/>
                <a:ea typeface="Canva Sans Bold"/>
                <a:cs typeface="Canva Sans Bold"/>
                <a:sym typeface="Canva Sans Bold"/>
              </a:rPr>
              <a:t>SOFTWARE DESIGN</a:t>
            </a:r>
          </a:p>
          <a:p>
            <a:pPr marL="782418" lvl="1" indent="-391209" algn="l">
              <a:lnSpc>
                <a:spcPts val="5073"/>
              </a:lnSpc>
              <a:buFont typeface="Arial"/>
              <a:buChar char="•"/>
            </a:pPr>
            <a:r>
              <a:rPr lang="en-US" sz="3623" b="1" dirty="0">
                <a:solidFill>
                  <a:srgbClr val="3A3C11"/>
                </a:solidFill>
                <a:latin typeface="Canva Sans Bold"/>
                <a:ea typeface="Canva Sans Bold"/>
                <a:cs typeface="Canva Sans Bold"/>
                <a:sym typeface="Canva Sans Bold"/>
              </a:rPr>
              <a:t>DEVELOPMENT</a:t>
            </a:r>
          </a:p>
          <a:p>
            <a:pPr marL="782418" lvl="1" indent="-391209" algn="l">
              <a:lnSpc>
                <a:spcPts val="5073"/>
              </a:lnSpc>
              <a:buFont typeface="Arial"/>
              <a:buChar char="•"/>
            </a:pPr>
            <a:r>
              <a:rPr lang="en-US" sz="3623" b="1" dirty="0">
                <a:solidFill>
                  <a:srgbClr val="3A3C11"/>
                </a:solidFill>
                <a:latin typeface="Canva Sans Bold"/>
                <a:ea typeface="Canva Sans Bold"/>
                <a:cs typeface="Canva Sans Bold"/>
                <a:sym typeface="Canva Sans Bold"/>
              </a:rPr>
              <a:t>TESTING </a:t>
            </a:r>
          </a:p>
          <a:p>
            <a:pPr marL="782418" lvl="1" indent="-391209" algn="l">
              <a:lnSpc>
                <a:spcPts val="5073"/>
              </a:lnSpc>
              <a:buFont typeface="Arial"/>
              <a:buChar char="•"/>
            </a:pPr>
            <a:r>
              <a:rPr lang="en-US" sz="3623" b="1" dirty="0">
                <a:solidFill>
                  <a:srgbClr val="3A3C11"/>
                </a:solidFill>
                <a:latin typeface="Canva Sans Bold"/>
                <a:ea typeface="Canva Sans Bold"/>
                <a:cs typeface="Canva Sans Bold"/>
                <a:sym typeface="Canva Sans Bold"/>
              </a:rPr>
              <a:t>DOCUMENTATION</a:t>
            </a:r>
          </a:p>
        </p:txBody>
      </p:sp>
      <p:sp>
        <p:nvSpPr>
          <p:cNvPr id="23" name="TextBox 23"/>
          <p:cNvSpPr txBox="1"/>
          <p:nvPr/>
        </p:nvSpPr>
        <p:spPr>
          <a:xfrm>
            <a:off x="1923996" y="2874714"/>
            <a:ext cx="2907010" cy="894609"/>
          </a:xfrm>
          <a:prstGeom prst="rect">
            <a:avLst/>
          </a:prstGeom>
        </p:spPr>
        <p:txBody>
          <a:bodyPr lIns="0" tIns="0" rIns="0" bIns="0" rtlCol="0" anchor="t">
            <a:spAutoFit/>
          </a:bodyPr>
          <a:lstStyle/>
          <a:p>
            <a:pPr algn="ctr">
              <a:lnSpc>
                <a:spcPts val="7390"/>
              </a:lnSpc>
            </a:pPr>
            <a:r>
              <a:rPr lang="en-US" sz="5279" b="1">
                <a:solidFill>
                  <a:srgbClr val="000000"/>
                </a:solidFill>
                <a:latin typeface="Canva Sans Bold"/>
                <a:ea typeface="Canva Sans Bold"/>
                <a:cs typeface="Canva Sans Bold"/>
                <a:sym typeface="Canva Sans Bold"/>
              </a:rPr>
              <a:t>AQIB ALI</a:t>
            </a:r>
          </a:p>
        </p:txBody>
      </p:sp>
      <p:sp>
        <p:nvSpPr>
          <p:cNvPr id="24" name="TextBox 24"/>
          <p:cNvSpPr txBox="1"/>
          <p:nvPr/>
        </p:nvSpPr>
        <p:spPr>
          <a:xfrm>
            <a:off x="6915299" y="2874714"/>
            <a:ext cx="4457402" cy="894609"/>
          </a:xfrm>
          <a:prstGeom prst="rect">
            <a:avLst/>
          </a:prstGeom>
        </p:spPr>
        <p:txBody>
          <a:bodyPr lIns="0" tIns="0" rIns="0" bIns="0" rtlCol="0" anchor="t">
            <a:spAutoFit/>
          </a:bodyPr>
          <a:lstStyle/>
          <a:p>
            <a:pPr algn="ctr">
              <a:lnSpc>
                <a:spcPts val="7390"/>
              </a:lnSpc>
            </a:pPr>
            <a:r>
              <a:rPr lang="en-US" sz="5279" b="1" dirty="0">
                <a:solidFill>
                  <a:srgbClr val="000000"/>
                </a:solidFill>
                <a:latin typeface="Canva Sans Bold"/>
                <a:ea typeface="Canva Sans Bold"/>
                <a:cs typeface="Canva Sans Bold"/>
                <a:sym typeface="Canva Sans Bold"/>
              </a:rPr>
              <a:t>ALOK KUMAR</a:t>
            </a:r>
          </a:p>
        </p:txBody>
      </p:sp>
      <p:sp>
        <p:nvSpPr>
          <p:cNvPr id="25" name="TextBox 25"/>
          <p:cNvSpPr txBox="1"/>
          <p:nvPr/>
        </p:nvSpPr>
        <p:spPr>
          <a:xfrm>
            <a:off x="13163289" y="2874714"/>
            <a:ext cx="3551238" cy="894609"/>
          </a:xfrm>
          <a:prstGeom prst="rect">
            <a:avLst/>
          </a:prstGeom>
        </p:spPr>
        <p:txBody>
          <a:bodyPr lIns="0" tIns="0" rIns="0" bIns="0" rtlCol="0" anchor="t">
            <a:spAutoFit/>
          </a:bodyPr>
          <a:lstStyle/>
          <a:p>
            <a:pPr algn="ctr">
              <a:lnSpc>
                <a:spcPts val="7390"/>
              </a:lnSpc>
            </a:pPr>
            <a:r>
              <a:rPr lang="en-US" sz="5279" b="1">
                <a:solidFill>
                  <a:srgbClr val="000000"/>
                </a:solidFill>
                <a:latin typeface="Canva Sans Bold"/>
                <a:ea typeface="Canva Sans Bold"/>
                <a:cs typeface="Canva Sans Bold"/>
                <a:sym typeface="Canva Sans Bold"/>
              </a:rPr>
              <a:t>M. AHMAD</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8D2FD-5B6F-3E3B-60C1-81E0C77B8357}"/>
              </a:ext>
            </a:extLst>
          </p:cNvPr>
          <p:cNvPicPr>
            <a:picLocks noChangeAspect="1"/>
          </p:cNvPicPr>
          <p:nvPr/>
        </p:nvPicPr>
        <p:blipFill>
          <a:blip r:embed="rId2"/>
          <a:stretch>
            <a:fillRect/>
          </a:stretch>
        </p:blipFill>
        <p:spPr>
          <a:xfrm>
            <a:off x="1981200" y="-14305"/>
            <a:ext cx="14728812" cy="10293685"/>
          </a:xfrm>
          <a:prstGeom prst="rect">
            <a:avLst/>
          </a:prstGeom>
        </p:spPr>
      </p:pic>
    </p:spTree>
    <p:extLst>
      <p:ext uri="{BB962C8B-B14F-4D97-AF65-F5344CB8AC3E}">
        <p14:creationId xmlns:p14="http://schemas.microsoft.com/office/powerpoint/2010/main" val="180300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69E8A-FA7E-4AF3-100F-884AD44D3842}"/>
              </a:ext>
            </a:extLst>
          </p:cNvPr>
          <p:cNvPicPr>
            <a:picLocks noChangeAspect="1"/>
          </p:cNvPicPr>
          <p:nvPr/>
        </p:nvPicPr>
        <p:blipFill>
          <a:blip r:embed="rId2"/>
          <a:stretch>
            <a:fillRect/>
          </a:stretch>
        </p:blipFill>
        <p:spPr>
          <a:xfrm>
            <a:off x="1981200" y="-24507"/>
            <a:ext cx="14291634" cy="10311507"/>
          </a:xfrm>
          <a:prstGeom prst="rect">
            <a:avLst/>
          </a:prstGeom>
        </p:spPr>
      </p:pic>
    </p:spTree>
    <p:extLst>
      <p:ext uri="{BB962C8B-B14F-4D97-AF65-F5344CB8AC3E}">
        <p14:creationId xmlns:p14="http://schemas.microsoft.com/office/powerpoint/2010/main" val="3193266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7A06FE-3308-A273-A899-C0BF3D046578}"/>
              </a:ext>
            </a:extLst>
          </p:cNvPr>
          <p:cNvPicPr>
            <a:picLocks noChangeAspect="1"/>
          </p:cNvPicPr>
          <p:nvPr/>
        </p:nvPicPr>
        <p:blipFill>
          <a:blip r:embed="rId2"/>
          <a:stretch>
            <a:fillRect/>
          </a:stretch>
        </p:blipFill>
        <p:spPr>
          <a:xfrm>
            <a:off x="0" y="0"/>
            <a:ext cx="18903732" cy="7277100"/>
          </a:xfrm>
          <a:prstGeom prst="rect">
            <a:avLst/>
          </a:prstGeom>
        </p:spPr>
      </p:pic>
    </p:spTree>
    <p:extLst>
      <p:ext uri="{BB962C8B-B14F-4D97-AF65-F5344CB8AC3E}">
        <p14:creationId xmlns:p14="http://schemas.microsoft.com/office/powerpoint/2010/main" val="3315100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D67943-5081-7289-EE1E-067EB5F3A30A}"/>
              </a:ext>
            </a:extLst>
          </p:cNvPr>
          <p:cNvPicPr>
            <a:picLocks noChangeAspect="1"/>
          </p:cNvPicPr>
          <p:nvPr/>
        </p:nvPicPr>
        <p:blipFill>
          <a:blip r:embed="rId2"/>
          <a:stretch>
            <a:fillRect/>
          </a:stretch>
        </p:blipFill>
        <p:spPr>
          <a:xfrm>
            <a:off x="67596" y="800100"/>
            <a:ext cx="18152807" cy="8001000"/>
          </a:xfrm>
          <a:prstGeom prst="rect">
            <a:avLst/>
          </a:prstGeom>
        </p:spPr>
      </p:pic>
    </p:spTree>
    <p:extLst>
      <p:ext uri="{BB962C8B-B14F-4D97-AF65-F5344CB8AC3E}">
        <p14:creationId xmlns:p14="http://schemas.microsoft.com/office/powerpoint/2010/main" val="725384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D5F2B"/>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t="-67514" b="-67514"/>
              </a:stretch>
            </a:blipFill>
          </p:spPr>
          <p:txBody>
            <a:bodyPr/>
            <a:lstStyle/>
            <a:p>
              <a:endParaRPr lang="en-US"/>
            </a:p>
          </p:txBody>
        </p:sp>
      </p:grpSp>
      <p:grpSp>
        <p:nvGrpSpPr>
          <p:cNvPr id="9" name="Group 9"/>
          <p:cNvGrpSpPr/>
          <p:nvPr/>
        </p:nvGrpSpPr>
        <p:grpSpPr>
          <a:xfrm>
            <a:off x="1679256" y="2326655"/>
            <a:ext cx="14929488" cy="8537801"/>
            <a:chOff x="0" y="0"/>
            <a:chExt cx="3932046" cy="2248639"/>
          </a:xfrm>
        </p:grpSpPr>
        <p:sp>
          <p:nvSpPr>
            <p:cNvPr id="10" name="Freeform 10"/>
            <p:cNvSpPr/>
            <p:nvPr/>
          </p:nvSpPr>
          <p:spPr>
            <a:xfrm>
              <a:off x="0" y="0"/>
              <a:ext cx="3932046" cy="2248639"/>
            </a:xfrm>
            <a:custGeom>
              <a:avLst/>
              <a:gdLst/>
              <a:ahLst/>
              <a:cxnLst/>
              <a:rect l="l" t="t" r="r" b="b"/>
              <a:pathLst>
                <a:path w="3932046" h="2248639">
                  <a:moveTo>
                    <a:pt x="26447" y="0"/>
                  </a:moveTo>
                  <a:lnTo>
                    <a:pt x="3905599" y="0"/>
                  </a:lnTo>
                  <a:cubicBezTo>
                    <a:pt x="3912614" y="0"/>
                    <a:pt x="3919340" y="2786"/>
                    <a:pt x="3924300" y="7746"/>
                  </a:cubicBezTo>
                  <a:cubicBezTo>
                    <a:pt x="3929260" y="12706"/>
                    <a:pt x="3932046" y="19433"/>
                    <a:pt x="3932046" y="26447"/>
                  </a:cubicBezTo>
                  <a:lnTo>
                    <a:pt x="3932046" y="2222192"/>
                  </a:lnTo>
                  <a:cubicBezTo>
                    <a:pt x="3932046" y="2236798"/>
                    <a:pt x="3920205" y="2248639"/>
                    <a:pt x="3905599" y="2248639"/>
                  </a:cubicBezTo>
                  <a:lnTo>
                    <a:pt x="26447" y="2248639"/>
                  </a:lnTo>
                  <a:cubicBezTo>
                    <a:pt x="19433" y="2248639"/>
                    <a:pt x="12706" y="2245853"/>
                    <a:pt x="7746" y="2240893"/>
                  </a:cubicBezTo>
                  <a:cubicBezTo>
                    <a:pt x="2786" y="2235933"/>
                    <a:pt x="0" y="2229206"/>
                    <a:pt x="0" y="2222192"/>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1" name="TextBox 11"/>
            <p:cNvSpPr txBox="1"/>
            <p:nvPr/>
          </p:nvSpPr>
          <p:spPr>
            <a:xfrm>
              <a:off x="0" y="-38100"/>
              <a:ext cx="3932046" cy="2286739"/>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6608744" y="7682207"/>
            <a:ext cx="7315200" cy="3152186"/>
          </a:xfrm>
          <a:custGeom>
            <a:avLst/>
            <a:gdLst/>
            <a:ahLst/>
            <a:cxnLst/>
            <a:rect l="l" t="t" r="r" b="b"/>
            <a:pathLst>
              <a:path w="7315200" h="3152186">
                <a:moveTo>
                  <a:pt x="0" y="0"/>
                </a:moveTo>
                <a:lnTo>
                  <a:pt x="7315200" y="0"/>
                </a:lnTo>
                <a:lnTo>
                  <a:pt x="7315200" y="3152186"/>
                </a:lnTo>
                <a:lnTo>
                  <a:pt x="0" y="31521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2180197" y="2435375"/>
            <a:ext cx="14128088" cy="7434902"/>
          </a:xfrm>
          <a:prstGeom prst="rect">
            <a:avLst/>
          </a:prstGeom>
        </p:spPr>
        <p:txBody>
          <a:bodyPr lIns="0" tIns="0" rIns="0" bIns="0" rtlCol="0" anchor="t">
            <a:spAutoFit/>
          </a:bodyPr>
          <a:lstStyle/>
          <a:p>
            <a:pPr algn="just">
              <a:lnSpc>
                <a:spcPts val="6527"/>
              </a:lnSpc>
            </a:pPr>
            <a:r>
              <a:rPr lang="en-US" sz="4662">
                <a:solidFill>
                  <a:srgbClr val="3A3C11"/>
                </a:solidFill>
                <a:latin typeface="Canva Sans"/>
                <a:ea typeface="Canva Sans"/>
                <a:cs typeface="Canva Sans"/>
                <a:sym typeface="Canva Sans"/>
              </a:rPr>
              <a:t>The market value of a library management system lies in its ability to cater to small libraries, schools, and community organizations seeking affordable and efficient solutions. It can be used to streamline, automate and speedup the operations. Currently, most of the libraries lacks such software and therefore provides a fruitful opportunity for us. Presently, Such softwares has a market value of around 100$ - 500$.</a:t>
            </a:r>
          </a:p>
        </p:txBody>
      </p:sp>
      <p:sp>
        <p:nvSpPr>
          <p:cNvPr id="14" name="TextBox 14"/>
          <p:cNvSpPr txBox="1"/>
          <p:nvPr/>
        </p:nvSpPr>
        <p:spPr>
          <a:xfrm>
            <a:off x="2214303" y="376054"/>
            <a:ext cx="13859394" cy="1623521"/>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nchor="t">
            <a:spAutoFit/>
          </a:bodyPr>
          <a:lstStyle/>
          <a:p>
            <a:pPr algn="ctr">
              <a:lnSpc>
                <a:spcPts val="13816"/>
              </a:lnSpc>
            </a:pPr>
            <a:r>
              <a:rPr lang="en-US" sz="9869" dirty="0">
                <a:solidFill>
                  <a:srgbClr val="A86147"/>
                </a:solidFill>
                <a:latin typeface="Fredoka"/>
                <a:ea typeface="Fredoka"/>
                <a:cs typeface="Fredoka"/>
                <a:sym typeface="Fredoka"/>
              </a:rPr>
              <a:t>MARKET VALUE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D5F2B"/>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1896858" y="3099676"/>
            <a:ext cx="14494285" cy="4087648"/>
            <a:chOff x="0" y="0"/>
            <a:chExt cx="3817425" cy="1076582"/>
          </a:xfrm>
        </p:grpSpPr>
        <p:sp>
          <p:nvSpPr>
            <p:cNvPr id="10" name="Freeform 10"/>
            <p:cNvSpPr/>
            <p:nvPr/>
          </p:nvSpPr>
          <p:spPr>
            <a:xfrm>
              <a:off x="0" y="0"/>
              <a:ext cx="3817425" cy="1076582"/>
            </a:xfrm>
            <a:custGeom>
              <a:avLst/>
              <a:gdLst/>
              <a:ahLst/>
              <a:cxnLst/>
              <a:rect l="l" t="t" r="r" b="b"/>
              <a:pathLst>
                <a:path w="3817425" h="1076582">
                  <a:moveTo>
                    <a:pt x="27241" y="0"/>
                  </a:moveTo>
                  <a:lnTo>
                    <a:pt x="3790184" y="0"/>
                  </a:lnTo>
                  <a:cubicBezTo>
                    <a:pt x="3797409" y="0"/>
                    <a:pt x="3804338" y="2870"/>
                    <a:pt x="3809446" y="7979"/>
                  </a:cubicBezTo>
                  <a:cubicBezTo>
                    <a:pt x="3814555" y="13087"/>
                    <a:pt x="3817425" y="20016"/>
                    <a:pt x="3817425" y="27241"/>
                  </a:cubicBezTo>
                  <a:lnTo>
                    <a:pt x="3817425" y="1049341"/>
                  </a:lnTo>
                  <a:cubicBezTo>
                    <a:pt x="3817425" y="1056566"/>
                    <a:pt x="3814555" y="1063495"/>
                    <a:pt x="3809446" y="1068604"/>
                  </a:cubicBezTo>
                  <a:cubicBezTo>
                    <a:pt x="3804338" y="1073712"/>
                    <a:pt x="3797409" y="1076582"/>
                    <a:pt x="3790184" y="1076582"/>
                  </a:cubicBezTo>
                  <a:lnTo>
                    <a:pt x="27241" y="1076582"/>
                  </a:lnTo>
                  <a:cubicBezTo>
                    <a:pt x="20016" y="1076582"/>
                    <a:pt x="13087" y="1073712"/>
                    <a:pt x="7979" y="1068604"/>
                  </a:cubicBezTo>
                  <a:cubicBezTo>
                    <a:pt x="2870" y="1063495"/>
                    <a:pt x="0" y="1056566"/>
                    <a:pt x="0" y="1049341"/>
                  </a:cubicBezTo>
                  <a:lnTo>
                    <a:pt x="0" y="27241"/>
                  </a:lnTo>
                  <a:cubicBezTo>
                    <a:pt x="0" y="20016"/>
                    <a:pt x="2870" y="13087"/>
                    <a:pt x="7979" y="7979"/>
                  </a:cubicBezTo>
                  <a:cubicBezTo>
                    <a:pt x="13087" y="2870"/>
                    <a:pt x="20016" y="0"/>
                    <a:pt x="27241" y="0"/>
                  </a:cubicBezTo>
                  <a:close/>
                </a:path>
              </a:pathLst>
            </a:custGeom>
            <a:solidFill>
              <a:srgbClr val="FFFFFF"/>
            </a:solidFill>
          </p:spPr>
          <p:txBody>
            <a:bodyPr/>
            <a:lstStyle/>
            <a:p>
              <a:endParaRPr lang="en-US"/>
            </a:p>
          </p:txBody>
        </p:sp>
        <p:sp>
          <p:nvSpPr>
            <p:cNvPr id="11" name="TextBox 11"/>
            <p:cNvSpPr txBox="1"/>
            <p:nvPr/>
          </p:nvSpPr>
          <p:spPr>
            <a:xfrm>
              <a:off x="0" y="-38100"/>
              <a:ext cx="3817425" cy="111468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3767625" y="6452263"/>
            <a:ext cx="3491675" cy="2806037"/>
          </a:xfrm>
          <a:custGeom>
            <a:avLst/>
            <a:gdLst/>
            <a:ahLst/>
            <a:cxnLst/>
            <a:rect l="l" t="t" r="r" b="b"/>
            <a:pathLst>
              <a:path w="3491675" h="2806037">
                <a:moveTo>
                  <a:pt x="0" y="0"/>
                </a:moveTo>
                <a:lnTo>
                  <a:pt x="3491675" y="0"/>
                </a:lnTo>
                <a:lnTo>
                  <a:pt x="3491675" y="2806037"/>
                </a:lnTo>
                <a:lnTo>
                  <a:pt x="0" y="2806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028700" y="5680570"/>
            <a:ext cx="2903060" cy="3856723"/>
          </a:xfrm>
          <a:custGeom>
            <a:avLst/>
            <a:gdLst/>
            <a:ahLst/>
            <a:cxnLst/>
            <a:rect l="l" t="t" r="r" b="b"/>
            <a:pathLst>
              <a:path w="2903060" h="3856723">
                <a:moveTo>
                  <a:pt x="0" y="0"/>
                </a:moveTo>
                <a:lnTo>
                  <a:pt x="2903060" y="0"/>
                </a:lnTo>
                <a:lnTo>
                  <a:pt x="2903060" y="3856723"/>
                </a:lnTo>
                <a:lnTo>
                  <a:pt x="0" y="3856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4903309" y="4287919"/>
            <a:ext cx="8481382" cy="1630219"/>
          </a:xfrm>
          <a:prstGeom prst="rect">
            <a:avLst/>
          </a:prstGeom>
        </p:spPr>
        <p:txBody>
          <a:bodyPr lIns="0" tIns="0" rIns="0" bIns="0" rtlCol="0" anchor="t">
            <a:spAutoFit/>
          </a:bodyPr>
          <a:lstStyle/>
          <a:p>
            <a:pPr algn="ctr">
              <a:lnSpc>
                <a:spcPts val="13347"/>
              </a:lnSpc>
            </a:pPr>
            <a:r>
              <a:rPr lang="en-US" sz="9533">
                <a:solidFill>
                  <a:srgbClr val="A86147"/>
                </a:solidFill>
                <a:latin typeface="Fredoka"/>
                <a:ea typeface="Fredoka"/>
                <a:cs typeface="Fredoka"/>
                <a:sym typeface="Fredoka"/>
              </a:rPr>
              <a:t>THANK YOU</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86147"/>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1679256" y="472323"/>
            <a:ext cx="14929488" cy="9551923"/>
            <a:chOff x="0" y="0"/>
            <a:chExt cx="19905984" cy="12735898"/>
          </a:xfrm>
        </p:grpSpPr>
        <p:grpSp>
          <p:nvGrpSpPr>
            <p:cNvPr id="10" name="Group 10"/>
            <p:cNvGrpSpPr/>
            <p:nvPr/>
          </p:nvGrpSpPr>
          <p:grpSpPr>
            <a:xfrm>
              <a:off x="0" y="0"/>
              <a:ext cx="19905984" cy="2907666"/>
              <a:chOff x="0" y="0"/>
              <a:chExt cx="3932046" cy="574354"/>
            </a:xfrm>
          </p:grpSpPr>
          <p:sp>
            <p:nvSpPr>
              <p:cNvPr id="11" name="Freeform 11"/>
              <p:cNvSpPr/>
              <p:nvPr/>
            </p:nvSpPr>
            <p:spPr>
              <a:xfrm>
                <a:off x="0" y="0"/>
                <a:ext cx="3932046" cy="574354"/>
              </a:xfrm>
              <a:custGeom>
                <a:avLst/>
                <a:gdLst/>
                <a:ahLst/>
                <a:cxnLst/>
                <a:rect l="l" t="t" r="r" b="b"/>
                <a:pathLst>
                  <a:path w="3932046" h="574354">
                    <a:moveTo>
                      <a:pt x="26447" y="0"/>
                    </a:moveTo>
                    <a:lnTo>
                      <a:pt x="3905599" y="0"/>
                    </a:lnTo>
                    <a:cubicBezTo>
                      <a:pt x="3912614" y="0"/>
                      <a:pt x="3919340" y="2786"/>
                      <a:pt x="3924300" y="7746"/>
                    </a:cubicBezTo>
                    <a:cubicBezTo>
                      <a:pt x="3929260" y="12706"/>
                      <a:pt x="3932046" y="19433"/>
                      <a:pt x="3932046" y="26447"/>
                    </a:cubicBezTo>
                    <a:lnTo>
                      <a:pt x="3932046" y="547907"/>
                    </a:lnTo>
                    <a:cubicBezTo>
                      <a:pt x="3932046" y="562513"/>
                      <a:pt x="3920205" y="574354"/>
                      <a:pt x="3905599" y="574354"/>
                    </a:cubicBezTo>
                    <a:lnTo>
                      <a:pt x="26447" y="574354"/>
                    </a:lnTo>
                    <a:cubicBezTo>
                      <a:pt x="19433" y="574354"/>
                      <a:pt x="12706" y="571567"/>
                      <a:pt x="7746" y="566608"/>
                    </a:cubicBezTo>
                    <a:cubicBezTo>
                      <a:pt x="2786" y="561648"/>
                      <a:pt x="0" y="554921"/>
                      <a:pt x="0" y="547907"/>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2" name="TextBox 12"/>
              <p:cNvSpPr txBox="1"/>
              <p:nvPr/>
            </p:nvSpPr>
            <p:spPr>
              <a:xfrm>
                <a:off x="0" y="-38100"/>
                <a:ext cx="3932046" cy="612454"/>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3982081"/>
              <a:ext cx="19905984" cy="8753816"/>
              <a:chOff x="0" y="0"/>
              <a:chExt cx="3932046" cy="1729149"/>
            </a:xfrm>
          </p:grpSpPr>
          <p:sp>
            <p:nvSpPr>
              <p:cNvPr id="14" name="Freeform 14"/>
              <p:cNvSpPr/>
              <p:nvPr/>
            </p:nvSpPr>
            <p:spPr>
              <a:xfrm>
                <a:off x="0" y="0"/>
                <a:ext cx="3932046" cy="1729149"/>
              </a:xfrm>
              <a:custGeom>
                <a:avLst/>
                <a:gdLst/>
                <a:ahLst/>
                <a:cxnLst/>
                <a:rect l="l" t="t" r="r" b="b"/>
                <a:pathLst>
                  <a:path w="3932046" h="1729149">
                    <a:moveTo>
                      <a:pt x="26447" y="0"/>
                    </a:moveTo>
                    <a:lnTo>
                      <a:pt x="3905599" y="0"/>
                    </a:lnTo>
                    <a:cubicBezTo>
                      <a:pt x="3912614" y="0"/>
                      <a:pt x="3919340" y="2786"/>
                      <a:pt x="3924300" y="7746"/>
                    </a:cubicBezTo>
                    <a:cubicBezTo>
                      <a:pt x="3929260" y="12706"/>
                      <a:pt x="3932046" y="19433"/>
                      <a:pt x="3932046" y="26447"/>
                    </a:cubicBezTo>
                    <a:lnTo>
                      <a:pt x="3932046" y="1702702"/>
                    </a:lnTo>
                    <a:cubicBezTo>
                      <a:pt x="3932046" y="1717308"/>
                      <a:pt x="3920205" y="1729149"/>
                      <a:pt x="3905599" y="1729149"/>
                    </a:cubicBezTo>
                    <a:lnTo>
                      <a:pt x="26447" y="1729149"/>
                    </a:lnTo>
                    <a:cubicBezTo>
                      <a:pt x="19433" y="1729149"/>
                      <a:pt x="12706" y="1726363"/>
                      <a:pt x="7746" y="1721403"/>
                    </a:cubicBezTo>
                    <a:cubicBezTo>
                      <a:pt x="2786" y="1716443"/>
                      <a:pt x="0" y="1709716"/>
                      <a:pt x="0" y="1702702"/>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5" name="TextBox 15"/>
              <p:cNvSpPr txBox="1"/>
              <p:nvPr/>
            </p:nvSpPr>
            <p:spPr>
              <a:xfrm>
                <a:off x="0" y="-38100"/>
                <a:ext cx="3932046" cy="1767249"/>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2076670" y="873334"/>
            <a:ext cx="14134659" cy="8540332"/>
            <a:chOff x="0" y="0"/>
            <a:chExt cx="18846213" cy="11387109"/>
          </a:xfrm>
        </p:grpSpPr>
        <p:sp>
          <p:nvSpPr>
            <p:cNvPr id="17" name="TextBox 17"/>
            <p:cNvSpPr txBox="1"/>
            <p:nvPr/>
          </p:nvSpPr>
          <p:spPr>
            <a:xfrm>
              <a:off x="0" y="3906758"/>
              <a:ext cx="18846213" cy="7480351"/>
            </a:xfrm>
            <a:prstGeom prst="rect">
              <a:avLst/>
            </a:prstGeom>
          </p:spPr>
          <p:txBody>
            <a:bodyPr lIns="0" tIns="0" rIns="0" bIns="0" rtlCol="0" anchor="t">
              <a:spAutoFit/>
            </a:bodyPr>
            <a:lstStyle/>
            <a:p>
              <a:pPr algn="just">
                <a:lnSpc>
                  <a:spcPts val="4985"/>
                </a:lnSpc>
              </a:pPr>
              <a:r>
                <a:rPr lang="en-US" sz="3561">
                  <a:solidFill>
                    <a:srgbClr val="3A3C11"/>
                  </a:solidFill>
                  <a:latin typeface="Canva Sans"/>
                  <a:ea typeface="Canva Sans"/>
                  <a:cs typeface="Canva Sans"/>
                  <a:sym typeface="Canva Sans"/>
                </a:rPr>
                <a:t>E</a:t>
              </a:r>
              <a:r>
                <a:rPr lang="en-US" sz="3561" b="1">
                  <a:solidFill>
                    <a:srgbClr val="3A3C11"/>
                  </a:solidFill>
                  <a:latin typeface="Canva Sans Bold"/>
                  <a:ea typeface="Canva Sans Bold"/>
                  <a:cs typeface="Canva Sans Bold"/>
                  <a:sym typeface="Canva Sans Bold"/>
                </a:rPr>
                <a:t>fficient Library Management is crucial for enhanced performance and increased productivity in today’s digital world. Many librarians struggle with handling large volumes of data in the form of books, magazines, newspapers and other reading materials. It becomes more hectic to look after all these especially when they are in thousands. Seeing these problems the proposed project aims to develop a Library Management System (LMS) to digitalize, automate and streamline the tasks daily occurring in a library.</a:t>
              </a:r>
            </a:p>
          </p:txBody>
        </p:sp>
        <p:sp>
          <p:nvSpPr>
            <p:cNvPr id="18" name="TextBox 18"/>
            <p:cNvSpPr txBox="1"/>
            <p:nvPr/>
          </p:nvSpPr>
          <p:spPr>
            <a:xfrm>
              <a:off x="1357223" y="-161925"/>
              <a:ext cx="16131767" cy="1880400"/>
            </a:xfrm>
            <a:prstGeom prst="rect">
              <a:avLst/>
            </a:prstGeom>
          </p:spPr>
          <p:txBody>
            <a:bodyPr lIns="0" tIns="0" rIns="0" bIns="0" rtlCol="0" anchor="t">
              <a:spAutoFit/>
            </a:bodyPr>
            <a:lstStyle/>
            <a:p>
              <a:pPr algn="ctr">
                <a:lnSpc>
                  <a:spcPts val="11910"/>
                </a:lnSpc>
              </a:pPr>
              <a:r>
                <a:rPr lang="en-US" sz="8507">
                  <a:solidFill>
                    <a:srgbClr val="A86147"/>
                  </a:solidFill>
                  <a:latin typeface="Fredoka"/>
                  <a:ea typeface="Fredoka"/>
                  <a:cs typeface="Fredoka"/>
                  <a:sym typeface="Fredoka"/>
                </a:rPr>
                <a:t>Background</a:t>
              </a: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6147"/>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1447813" y="720194"/>
            <a:ext cx="14929488" cy="9047830"/>
            <a:chOff x="0" y="0"/>
            <a:chExt cx="19905984" cy="12063773"/>
          </a:xfrm>
        </p:grpSpPr>
        <p:grpSp>
          <p:nvGrpSpPr>
            <p:cNvPr id="10" name="Group 10"/>
            <p:cNvGrpSpPr/>
            <p:nvPr/>
          </p:nvGrpSpPr>
          <p:grpSpPr>
            <a:xfrm>
              <a:off x="0" y="0"/>
              <a:ext cx="19905984" cy="2754217"/>
              <a:chOff x="0" y="0"/>
              <a:chExt cx="3932046" cy="544043"/>
            </a:xfrm>
          </p:grpSpPr>
          <p:sp>
            <p:nvSpPr>
              <p:cNvPr id="11" name="Freeform 11"/>
              <p:cNvSpPr/>
              <p:nvPr/>
            </p:nvSpPr>
            <p:spPr>
              <a:xfrm>
                <a:off x="0" y="0"/>
                <a:ext cx="3932046" cy="544043"/>
              </a:xfrm>
              <a:custGeom>
                <a:avLst/>
                <a:gdLst/>
                <a:ahLst/>
                <a:cxnLst/>
                <a:rect l="l" t="t" r="r" b="b"/>
                <a:pathLst>
                  <a:path w="3932046" h="544043">
                    <a:moveTo>
                      <a:pt x="26447" y="0"/>
                    </a:moveTo>
                    <a:lnTo>
                      <a:pt x="3905599" y="0"/>
                    </a:lnTo>
                    <a:cubicBezTo>
                      <a:pt x="3912614" y="0"/>
                      <a:pt x="3919340" y="2786"/>
                      <a:pt x="3924300" y="7746"/>
                    </a:cubicBezTo>
                    <a:cubicBezTo>
                      <a:pt x="3929260" y="12706"/>
                      <a:pt x="3932046" y="19433"/>
                      <a:pt x="3932046" y="26447"/>
                    </a:cubicBezTo>
                    <a:lnTo>
                      <a:pt x="3932046" y="517596"/>
                    </a:lnTo>
                    <a:cubicBezTo>
                      <a:pt x="3932046" y="532202"/>
                      <a:pt x="3920205" y="544043"/>
                      <a:pt x="3905599" y="544043"/>
                    </a:cubicBezTo>
                    <a:lnTo>
                      <a:pt x="26447" y="544043"/>
                    </a:lnTo>
                    <a:cubicBezTo>
                      <a:pt x="19433" y="544043"/>
                      <a:pt x="12706" y="541256"/>
                      <a:pt x="7746" y="536297"/>
                    </a:cubicBezTo>
                    <a:cubicBezTo>
                      <a:pt x="2786" y="531337"/>
                      <a:pt x="0" y="524610"/>
                      <a:pt x="0" y="517596"/>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2" name="TextBox 12"/>
              <p:cNvSpPr txBox="1"/>
              <p:nvPr/>
            </p:nvSpPr>
            <p:spPr>
              <a:xfrm>
                <a:off x="0" y="-38100"/>
                <a:ext cx="3932046" cy="58214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3771931"/>
              <a:ext cx="19905984" cy="8291842"/>
              <a:chOff x="0" y="0"/>
              <a:chExt cx="3932046" cy="1637895"/>
            </a:xfrm>
          </p:grpSpPr>
          <p:sp>
            <p:nvSpPr>
              <p:cNvPr id="14" name="Freeform 14"/>
              <p:cNvSpPr/>
              <p:nvPr/>
            </p:nvSpPr>
            <p:spPr>
              <a:xfrm>
                <a:off x="0" y="0"/>
                <a:ext cx="3932046" cy="1637895"/>
              </a:xfrm>
              <a:custGeom>
                <a:avLst/>
                <a:gdLst/>
                <a:ahLst/>
                <a:cxnLst/>
                <a:rect l="l" t="t" r="r" b="b"/>
                <a:pathLst>
                  <a:path w="3932046" h="1637895">
                    <a:moveTo>
                      <a:pt x="26447" y="0"/>
                    </a:moveTo>
                    <a:lnTo>
                      <a:pt x="3905599" y="0"/>
                    </a:lnTo>
                    <a:cubicBezTo>
                      <a:pt x="3912614" y="0"/>
                      <a:pt x="3919340" y="2786"/>
                      <a:pt x="3924300" y="7746"/>
                    </a:cubicBezTo>
                    <a:cubicBezTo>
                      <a:pt x="3929260" y="12706"/>
                      <a:pt x="3932046" y="19433"/>
                      <a:pt x="3932046" y="26447"/>
                    </a:cubicBezTo>
                    <a:lnTo>
                      <a:pt x="3932046" y="1611448"/>
                    </a:lnTo>
                    <a:cubicBezTo>
                      <a:pt x="3932046" y="1626054"/>
                      <a:pt x="3920205" y="1637895"/>
                      <a:pt x="3905599" y="1637895"/>
                    </a:cubicBezTo>
                    <a:lnTo>
                      <a:pt x="26447" y="1637895"/>
                    </a:lnTo>
                    <a:cubicBezTo>
                      <a:pt x="19433" y="1637895"/>
                      <a:pt x="12706" y="1635109"/>
                      <a:pt x="7746" y="1630149"/>
                    </a:cubicBezTo>
                    <a:cubicBezTo>
                      <a:pt x="2786" y="1625189"/>
                      <a:pt x="0" y="1618462"/>
                      <a:pt x="0" y="1611448"/>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5" name="TextBox 15"/>
              <p:cNvSpPr txBox="1"/>
              <p:nvPr/>
            </p:nvSpPr>
            <p:spPr>
              <a:xfrm>
                <a:off x="0" y="-38100"/>
                <a:ext cx="3932046" cy="1675995"/>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2239831" y="1106019"/>
            <a:ext cx="13345453" cy="8074962"/>
            <a:chOff x="0" y="0"/>
            <a:chExt cx="17793938" cy="10766616"/>
          </a:xfrm>
        </p:grpSpPr>
        <p:sp>
          <p:nvSpPr>
            <p:cNvPr id="17" name="TextBox 17"/>
            <p:cNvSpPr txBox="1"/>
            <p:nvPr/>
          </p:nvSpPr>
          <p:spPr>
            <a:xfrm>
              <a:off x="0" y="4063064"/>
              <a:ext cx="17793938" cy="6703552"/>
            </a:xfrm>
            <a:prstGeom prst="rect">
              <a:avLst/>
            </a:prstGeom>
          </p:spPr>
          <p:txBody>
            <a:bodyPr lIns="0" tIns="0" rIns="0" bIns="0" rtlCol="0" anchor="t">
              <a:spAutoFit/>
            </a:bodyPr>
            <a:lstStyle/>
            <a:p>
              <a:pPr algn="just">
                <a:lnSpc>
                  <a:spcPts val="5728"/>
                </a:lnSpc>
              </a:pPr>
              <a:r>
                <a:rPr lang="en-US" sz="4091">
                  <a:solidFill>
                    <a:srgbClr val="3A3C11"/>
                  </a:solidFill>
                  <a:latin typeface="Canva Sans"/>
                  <a:ea typeface="Canva Sans"/>
                  <a:cs typeface="Canva Sans"/>
                  <a:sym typeface="Canva Sans"/>
                </a:rPr>
                <a:t>M</a:t>
              </a:r>
              <a:r>
                <a:rPr lang="en-US" sz="4091" b="1">
                  <a:solidFill>
                    <a:srgbClr val="3A3C11"/>
                  </a:solidFill>
                  <a:latin typeface="Canva Sans Bold"/>
                  <a:ea typeface="Canva Sans Bold"/>
                  <a:cs typeface="Canva Sans Bold"/>
                  <a:sym typeface="Canva Sans Bold"/>
                </a:rPr>
                <a:t>anaging library resources manually is time-consuming and prone to errors, including misplaced books, inconsistent record-keeping, and difficulties in tracking borrowing and return activities. A Library Management System is needed to streamline operations, improve resource tracking, and provide users with easy access to book information.</a:t>
              </a:r>
            </a:p>
          </p:txBody>
        </p:sp>
        <p:sp>
          <p:nvSpPr>
            <p:cNvPr id="18" name="TextBox 18"/>
            <p:cNvSpPr txBox="1"/>
            <p:nvPr/>
          </p:nvSpPr>
          <p:spPr>
            <a:xfrm>
              <a:off x="1281442" y="-171450"/>
              <a:ext cx="15231053" cy="2054276"/>
            </a:xfrm>
            <a:prstGeom prst="rect">
              <a:avLst/>
            </a:prstGeom>
          </p:spPr>
          <p:txBody>
            <a:bodyPr lIns="0" tIns="0" rIns="0" bIns="0" rtlCol="0" anchor="t">
              <a:spAutoFit/>
            </a:bodyPr>
            <a:lstStyle/>
            <a:p>
              <a:pPr algn="ctr">
                <a:lnSpc>
                  <a:spcPts val="12991"/>
                </a:lnSpc>
              </a:pPr>
              <a:r>
                <a:rPr lang="en-US" sz="9279">
                  <a:solidFill>
                    <a:srgbClr val="A86147"/>
                  </a:solidFill>
                  <a:latin typeface="Fredoka"/>
                  <a:ea typeface="Fredoka"/>
                  <a:cs typeface="Fredoka"/>
                  <a:sym typeface="Fredoka"/>
                </a:rPr>
                <a:t>Problem Statement</a:t>
              </a:r>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86147"/>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1260776" y="619585"/>
            <a:ext cx="14929488" cy="11666358"/>
            <a:chOff x="0" y="0"/>
            <a:chExt cx="19905984" cy="15555143"/>
          </a:xfrm>
        </p:grpSpPr>
        <p:grpSp>
          <p:nvGrpSpPr>
            <p:cNvPr id="10" name="Group 10"/>
            <p:cNvGrpSpPr/>
            <p:nvPr/>
          </p:nvGrpSpPr>
          <p:grpSpPr>
            <a:xfrm>
              <a:off x="0" y="0"/>
              <a:ext cx="19905984" cy="3551313"/>
              <a:chOff x="0" y="0"/>
              <a:chExt cx="3932046" cy="701494"/>
            </a:xfrm>
          </p:grpSpPr>
          <p:sp>
            <p:nvSpPr>
              <p:cNvPr id="11" name="Freeform 11"/>
              <p:cNvSpPr/>
              <p:nvPr/>
            </p:nvSpPr>
            <p:spPr>
              <a:xfrm>
                <a:off x="0" y="0"/>
                <a:ext cx="3932046" cy="701494"/>
              </a:xfrm>
              <a:custGeom>
                <a:avLst/>
                <a:gdLst/>
                <a:ahLst/>
                <a:cxnLst/>
                <a:rect l="l" t="t" r="r" b="b"/>
                <a:pathLst>
                  <a:path w="3932046" h="701494">
                    <a:moveTo>
                      <a:pt x="26447" y="0"/>
                    </a:moveTo>
                    <a:lnTo>
                      <a:pt x="3905599" y="0"/>
                    </a:lnTo>
                    <a:cubicBezTo>
                      <a:pt x="3912614" y="0"/>
                      <a:pt x="3919340" y="2786"/>
                      <a:pt x="3924300" y="7746"/>
                    </a:cubicBezTo>
                    <a:cubicBezTo>
                      <a:pt x="3929260" y="12706"/>
                      <a:pt x="3932046" y="19433"/>
                      <a:pt x="3932046" y="26447"/>
                    </a:cubicBezTo>
                    <a:lnTo>
                      <a:pt x="3932046" y="675047"/>
                    </a:lnTo>
                    <a:cubicBezTo>
                      <a:pt x="3932046" y="682061"/>
                      <a:pt x="3929260" y="688788"/>
                      <a:pt x="3924300" y="693748"/>
                    </a:cubicBezTo>
                    <a:cubicBezTo>
                      <a:pt x="3919340" y="698708"/>
                      <a:pt x="3912614" y="701494"/>
                      <a:pt x="3905599" y="701494"/>
                    </a:cubicBezTo>
                    <a:lnTo>
                      <a:pt x="26447" y="701494"/>
                    </a:lnTo>
                    <a:cubicBezTo>
                      <a:pt x="11841" y="701494"/>
                      <a:pt x="0" y="689653"/>
                      <a:pt x="0" y="675047"/>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2" name="TextBox 12"/>
              <p:cNvSpPr txBox="1"/>
              <p:nvPr/>
            </p:nvSpPr>
            <p:spPr>
              <a:xfrm>
                <a:off x="0" y="-38100"/>
                <a:ext cx="3932046" cy="739594"/>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4863563"/>
              <a:ext cx="19905984" cy="10691580"/>
              <a:chOff x="0" y="0"/>
              <a:chExt cx="3932046" cy="2111917"/>
            </a:xfrm>
          </p:grpSpPr>
          <p:sp>
            <p:nvSpPr>
              <p:cNvPr id="14" name="Freeform 14"/>
              <p:cNvSpPr/>
              <p:nvPr/>
            </p:nvSpPr>
            <p:spPr>
              <a:xfrm>
                <a:off x="0" y="0"/>
                <a:ext cx="3932046" cy="2111917"/>
              </a:xfrm>
              <a:custGeom>
                <a:avLst/>
                <a:gdLst/>
                <a:ahLst/>
                <a:cxnLst/>
                <a:rect l="l" t="t" r="r" b="b"/>
                <a:pathLst>
                  <a:path w="3932046" h="2111917">
                    <a:moveTo>
                      <a:pt x="26447" y="0"/>
                    </a:moveTo>
                    <a:lnTo>
                      <a:pt x="3905599" y="0"/>
                    </a:lnTo>
                    <a:cubicBezTo>
                      <a:pt x="3912614" y="0"/>
                      <a:pt x="3919340" y="2786"/>
                      <a:pt x="3924300" y="7746"/>
                    </a:cubicBezTo>
                    <a:cubicBezTo>
                      <a:pt x="3929260" y="12706"/>
                      <a:pt x="3932046" y="19433"/>
                      <a:pt x="3932046" y="26447"/>
                    </a:cubicBezTo>
                    <a:lnTo>
                      <a:pt x="3932046" y="2085470"/>
                    </a:lnTo>
                    <a:cubicBezTo>
                      <a:pt x="3932046" y="2100076"/>
                      <a:pt x="3920205" y="2111917"/>
                      <a:pt x="3905599" y="2111917"/>
                    </a:cubicBezTo>
                    <a:lnTo>
                      <a:pt x="26447" y="2111917"/>
                    </a:lnTo>
                    <a:cubicBezTo>
                      <a:pt x="19433" y="2111917"/>
                      <a:pt x="12706" y="2109131"/>
                      <a:pt x="7746" y="2104171"/>
                    </a:cubicBezTo>
                    <a:cubicBezTo>
                      <a:pt x="2786" y="2099211"/>
                      <a:pt x="0" y="2092484"/>
                      <a:pt x="0" y="2085470"/>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5" name="TextBox 15"/>
              <p:cNvSpPr txBox="1"/>
              <p:nvPr/>
            </p:nvSpPr>
            <p:spPr>
              <a:xfrm>
                <a:off x="0" y="-38100"/>
                <a:ext cx="3932046" cy="2150017"/>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1704925" y="512429"/>
            <a:ext cx="14751932" cy="9579675"/>
            <a:chOff x="0" y="-142875"/>
            <a:chExt cx="19669242" cy="12772900"/>
          </a:xfrm>
        </p:grpSpPr>
        <p:sp>
          <p:nvSpPr>
            <p:cNvPr id="17" name="TextBox 17"/>
            <p:cNvSpPr txBox="1"/>
            <p:nvPr/>
          </p:nvSpPr>
          <p:spPr>
            <a:xfrm>
              <a:off x="0" y="5534065"/>
              <a:ext cx="19669242" cy="7095960"/>
            </a:xfrm>
            <a:prstGeom prst="rect">
              <a:avLst/>
            </a:prstGeom>
          </p:spPr>
          <p:txBody>
            <a:bodyPr lIns="0" tIns="0" rIns="0" bIns="0" rtlCol="0" anchor="t">
              <a:spAutoFit/>
            </a:bodyPr>
            <a:lstStyle/>
            <a:p>
              <a:pPr marL="1278976" lvl="1" indent="-639488" algn="just">
                <a:lnSpc>
                  <a:spcPts val="8293"/>
                </a:lnSpc>
                <a:buFont typeface="Arial"/>
                <a:buChar char="•"/>
              </a:pPr>
              <a:r>
                <a:rPr lang="en-US" sz="5923" b="1" dirty="0">
                  <a:solidFill>
                    <a:srgbClr val="3A3C11"/>
                  </a:solidFill>
                  <a:latin typeface="Canva Sans Bold"/>
                  <a:ea typeface="Canva Sans Bold"/>
                  <a:cs typeface="Canva Sans Bold"/>
                  <a:sym typeface="Canva Sans Bold"/>
                </a:rPr>
                <a:t>VISUAL STUDIO AS IDE</a:t>
              </a:r>
            </a:p>
            <a:p>
              <a:pPr marL="1278976" lvl="1" indent="-639488" algn="just">
                <a:lnSpc>
                  <a:spcPts val="8293"/>
                </a:lnSpc>
                <a:buFont typeface="Arial"/>
                <a:buChar char="•"/>
              </a:pPr>
              <a:r>
                <a:rPr lang="en-US" sz="5923" b="1" dirty="0">
                  <a:solidFill>
                    <a:srgbClr val="3A3C11"/>
                  </a:solidFill>
                  <a:latin typeface="Canva Sans Bold"/>
                  <a:ea typeface="Canva Sans Bold"/>
                  <a:cs typeface="Canva Sans Bold"/>
                  <a:sym typeface="Canva Sans Bold"/>
                </a:rPr>
                <a:t>C++ PROGRAMMING LANGUAGE</a:t>
              </a:r>
            </a:p>
            <a:p>
              <a:pPr marL="1278976" lvl="1" indent="-639488" algn="just">
                <a:lnSpc>
                  <a:spcPts val="8293"/>
                </a:lnSpc>
                <a:buFont typeface="Arial"/>
                <a:buChar char="•"/>
              </a:pPr>
              <a:r>
                <a:rPr lang="en-US" sz="5923" b="1" dirty="0">
                  <a:solidFill>
                    <a:srgbClr val="3A3C11"/>
                  </a:solidFill>
                  <a:latin typeface="Canva Sans Bold"/>
                  <a:ea typeface="Canva Sans Bold"/>
                  <a:cs typeface="Canva Sans Bold"/>
                  <a:sym typeface="Canva Sans Bold"/>
                </a:rPr>
                <a:t>MY SQL FOR DATABASE</a:t>
              </a:r>
            </a:p>
            <a:p>
              <a:pPr marL="1278976" lvl="1" indent="-639488" algn="just">
                <a:lnSpc>
                  <a:spcPts val="8293"/>
                </a:lnSpc>
                <a:buFont typeface="Arial"/>
                <a:buChar char="•"/>
              </a:pPr>
              <a:r>
                <a:rPr lang="en-US" sz="5923" b="1" dirty="0">
                  <a:solidFill>
                    <a:srgbClr val="3A3C11"/>
                  </a:solidFill>
                  <a:latin typeface="Canva Sans Bold"/>
                  <a:ea typeface="Canva Sans Bold"/>
                  <a:cs typeface="Canva Sans Bold"/>
                  <a:sym typeface="Canva Sans Bold"/>
                </a:rPr>
                <a:t>SFML FOR GUI</a:t>
              </a:r>
            </a:p>
            <a:p>
              <a:pPr marL="1278976" lvl="1" indent="-639488" algn="just">
                <a:lnSpc>
                  <a:spcPts val="8293"/>
                </a:lnSpc>
                <a:buFont typeface="Arial"/>
                <a:buChar char="•"/>
              </a:pPr>
              <a:r>
                <a:rPr lang="en-US" sz="5923" b="1" dirty="0">
                  <a:solidFill>
                    <a:srgbClr val="3A3C11"/>
                  </a:solidFill>
                  <a:latin typeface="Canva Sans Bold"/>
                  <a:ea typeface="Canva Sans Bold"/>
                  <a:cs typeface="Canva Sans Bold"/>
                  <a:sym typeface="Canva Sans Bold"/>
                </a:rPr>
                <a:t>GITHUB FOR CODE SHARING</a:t>
              </a:r>
            </a:p>
          </p:txBody>
        </p:sp>
        <p:sp>
          <p:nvSpPr>
            <p:cNvPr id="18" name="TextBox 18"/>
            <p:cNvSpPr txBox="1"/>
            <p:nvPr/>
          </p:nvSpPr>
          <p:spPr>
            <a:xfrm>
              <a:off x="1416494" y="-142875"/>
              <a:ext cx="16836255" cy="3561017"/>
            </a:xfrm>
            <a:prstGeom prst="rect">
              <a:avLst/>
            </a:prstGeom>
          </p:spPr>
          <p:txBody>
            <a:bodyPr lIns="0" tIns="0" rIns="0" bIns="0" rtlCol="0" anchor="t">
              <a:spAutoFit/>
            </a:bodyPr>
            <a:lstStyle/>
            <a:p>
              <a:pPr algn="ctr">
                <a:lnSpc>
                  <a:spcPts val="10948"/>
                </a:lnSpc>
              </a:pPr>
              <a:r>
                <a:rPr lang="en-US" sz="7820">
                  <a:solidFill>
                    <a:srgbClr val="A86147"/>
                  </a:solidFill>
                  <a:latin typeface="Fredoka"/>
                  <a:ea typeface="Fredoka"/>
                  <a:cs typeface="Fredoka"/>
                  <a:sym typeface="Fredoka"/>
                </a:rPr>
                <a:t>TOOLS AND TECHNOLOGIES</a:t>
              </a: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86147"/>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1946501" y="192296"/>
            <a:ext cx="14394999" cy="1672808"/>
            <a:chOff x="0" y="0"/>
            <a:chExt cx="3791275" cy="440575"/>
          </a:xfrm>
        </p:grpSpPr>
        <p:sp>
          <p:nvSpPr>
            <p:cNvPr id="10" name="Freeform 10"/>
            <p:cNvSpPr/>
            <p:nvPr/>
          </p:nvSpPr>
          <p:spPr>
            <a:xfrm>
              <a:off x="0" y="0"/>
              <a:ext cx="3791275" cy="440575"/>
            </a:xfrm>
            <a:custGeom>
              <a:avLst/>
              <a:gdLst/>
              <a:ahLst/>
              <a:cxnLst/>
              <a:rect l="l" t="t" r="r" b="b"/>
              <a:pathLst>
                <a:path w="3791275" h="440575">
                  <a:moveTo>
                    <a:pt x="27429" y="0"/>
                  </a:moveTo>
                  <a:lnTo>
                    <a:pt x="3763846" y="0"/>
                  </a:lnTo>
                  <a:cubicBezTo>
                    <a:pt x="3771121" y="0"/>
                    <a:pt x="3778098" y="2890"/>
                    <a:pt x="3783242" y="8034"/>
                  </a:cubicBezTo>
                  <a:cubicBezTo>
                    <a:pt x="3788385" y="13178"/>
                    <a:pt x="3791275" y="20154"/>
                    <a:pt x="3791275" y="27429"/>
                  </a:cubicBezTo>
                  <a:lnTo>
                    <a:pt x="3791275" y="413146"/>
                  </a:lnTo>
                  <a:cubicBezTo>
                    <a:pt x="3791275" y="420421"/>
                    <a:pt x="3788385" y="427397"/>
                    <a:pt x="3783242" y="432541"/>
                  </a:cubicBezTo>
                  <a:cubicBezTo>
                    <a:pt x="3778098" y="437685"/>
                    <a:pt x="3771121" y="440575"/>
                    <a:pt x="3763846" y="440575"/>
                  </a:cubicBezTo>
                  <a:lnTo>
                    <a:pt x="27429" y="440575"/>
                  </a:lnTo>
                  <a:cubicBezTo>
                    <a:pt x="20154" y="440575"/>
                    <a:pt x="13178" y="437685"/>
                    <a:pt x="8034" y="432541"/>
                  </a:cubicBezTo>
                  <a:cubicBezTo>
                    <a:pt x="2890" y="427397"/>
                    <a:pt x="0" y="420421"/>
                    <a:pt x="0" y="413146"/>
                  </a:cubicBezTo>
                  <a:lnTo>
                    <a:pt x="0" y="27429"/>
                  </a:lnTo>
                  <a:cubicBezTo>
                    <a:pt x="0" y="20154"/>
                    <a:pt x="2890" y="13178"/>
                    <a:pt x="8034" y="8034"/>
                  </a:cubicBezTo>
                  <a:cubicBezTo>
                    <a:pt x="13178" y="2890"/>
                    <a:pt x="20154" y="0"/>
                    <a:pt x="27429" y="0"/>
                  </a:cubicBezTo>
                  <a:close/>
                </a:path>
              </a:pathLst>
            </a:custGeom>
            <a:solidFill>
              <a:srgbClr val="FFFFFF"/>
            </a:solidFill>
          </p:spPr>
          <p:txBody>
            <a:bodyPr/>
            <a:lstStyle/>
            <a:p>
              <a:endParaRPr lang="en-US"/>
            </a:p>
          </p:txBody>
        </p:sp>
        <p:sp>
          <p:nvSpPr>
            <p:cNvPr id="11" name="TextBox 11"/>
            <p:cNvSpPr txBox="1"/>
            <p:nvPr/>
          </p:nvSpPr>
          <p:spPr>
            <a:xfrm>
              <a:off x="0" y="-38100"/>
              <a:ext cx="3791275" cy="47867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946501" y="2199771"/>
            <a:ext cx="6930255" cy="7804312"/>
            <a:chOff x="0" y="0"/>
            <a:chExt cx="1825252" cy="2055457"/>
          </a:xfrm>
        </p:grpSpPr>
        <p:sp>
          <p:nvSpPr>
            <p:cNvPr id="13" name="Freeform 13"/>
            <p:cNvSpPr/>
            <p:nvPr/>
          </p:nvSpPr>
          <p:spPr>
            <a:xfrm>
              <a:off x="0" y="0"/>
              <a:ext cx="1825252" cy="2055457"/>
            </a:xfrm>
            <a:custGeom>
              <a:avLst/>
              <a:gdLst/>
              <a:ahLst/>
              <a:cxnLst/>
              <a:rect l="l" t="t" r="r" b="b"/>
              <a:pathLst>
                <a:path w="1825252" h="2055457">
                  <a:moveTo>
                    <a:pt x="56973" y="0"/>
                  </a:moveTo>
                  <a:lnTo>
                    <a:pt x="1768279" y="0"/>
                  </a:lnTo>
                  <a:cubicBezTo>
                    <a:pt x="1799744" y="0"/>
                    <a:pt x="1825252" y="25508"/>
                    <a:pt x="1825252" y="56973"/>
                  </a:cubicBezTo>
                  <a:lnTo>
                    <a:pt x="1825252" y="1998483"/>
                  </a:lnTo>
                  <a:cubicBezTo>
                    <a:pt x="1825252" y="2029949"/>
                    <a:pt x="1799744" y="2055457"/>
                    <a:pt x="1768279" y="2055457"/>
                  </a:cubicBezTo>
                  <a:lnTo>
                    <a:pt x="56973" y="2055457"/>
                  </a:lnTo>
                  <a:cubicBezTo>
                    <a:pt x="41863" y="2055457"/>
                    <a:pt x="27372" y="2049454"/>
                    <a:pt x="16687" y="2038770"/>
                  </a:cubicBezTo>
                  <a:cubicBezTo>
                    <a:pt x="6003" y="2028085"/>
                    <a:pt x="0" y="2013594"/>
                    <a:pt x="0" y="1998483"/>
                  </a:cubicBezTo>
                  <a:lnTo>
                    <a:pt x="0" y="56973"/>
                  </a:lnTo>
                  <a:cubicBezTo>
                    <a:pt x="0" y="25508"/>
                    <a:pt x="25508" y="0"/>
                    <a:pt x="56973" y="0"/>
                  </a:cubicBezTo>
                  <a:close/>
                </a:path>
              </a:pathLst>
            </a:custGeom>
            <a:solidFill>
              <a:srgbClr val="FFFFFF"/>
            </a:solidFill>
          </p:spPr>
          <p:txBody>
            <a:bodyPr/>
            <a:lstStyle/>
            <a:p>
              <a:endParaRPr lang="en-US"/>
            </a:p>
          </p:txBody>
        </p:sp>
        <p:sp>
          <p:nvSpPr>
            <p:cNvPr id="14" name="TextBox 14"/>
            <p:cNvSpPr txBox="1"/>
            <p:nvPr/>
          </p:nvSpPr>
          <p:spPr>
            <a:xfrm>
              <a:off x="0" y="-38100"/>
              <a:ext cx="1825252" cy="2093557"/>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411245" y="2199771"/>
            <a:ext cx="6930255" cy="7804312"/>
            <a:chOff x="0" y="0"/>
            <a:chExt cx="1825252" cy="2055457"/>
          </a:xfrm>
        </p:grpSpPr>
        <p:sp>
          <p:nvSpPr>
            <p:cNvPr id="16" name="Freeform 16"/>
            <p:cNvSpPr/>
            <p:nvPr/>
          </p:nvSpPr>
          <p:spPr>
            <a:xfrm>
              <a:off x="0" y="0"/>
              <a:ext cx="1825252" cy="2055457"/>
            </a:xfrm>
            <a:custGeom>
              <a:avLst/>
              <a:gdLst/>
              <a:ahLst/>
              <a:cxnLst/>
              <a:rect l="l" t="t" r="r" b="b"/>
              <a:pathLst>
                <a:path w="1825252" h="2055457">
                  <a:moveTo>
                    <a:pt x="56973" y="0"/>
                  </a:moveTo>
                  <a:lnTo>
                    <a:pt x="1768279" y="0"/>
                  </a:lnTo>
                  <a:cubicBezTo>
                    <a:pt x="1799744" y="0"/>
                    <a:pt x="1825252" y="25508"/>
                    <a:pt x="1825252" y="56973"/>
                  </a:cubicBezTo>
                  <a:lnTo>
                    <a:pt x="1825252" y="1998483"/>
                  </a:lnTo>
                  <a:cubicBezTo>
                    <a:pt x="1825252" y="2029949"/>
                    <a:pt x="1799744" y="2055457"/>
                    <a:pt x="1768279" y="2055457"/>
                  </a:cubicBezTo>
                  <a:lnTo>
                    <a:pt x="56973" y="2055457"/>
                  </a:lnTo>
                  <a:cubicBezTo>
                    <a:pt x="41863" y="2055457"/>
                    <a:pt x="27372" y="2049454"/>
                    <a:pt x="16687" y="2038770"/>
                  </a:cubicBezTo>
                  <a:cubicBezTo>
                    <a:pt x="6003" y="2028085"/>
                    <a:pt x="0" y="2013594"/>
                    <a:pt x="0" y="1998483"/>
                  </a:cubicBezTo>
                  <a:lnTo>
                    <a:pt x="0" y="56973"/>
                  </a:lnTo>
                  <a:cubicBezTo>
                    <a:pt x="0" y="25508"/>
                    <a:pt x="25508" y="0"/>
                    <a:pt x="56973" y="0"/>
                  </a:cubicBezTo>
                  <a:close/>
                </a:path>
              </a:pathLst>
            </a:custGeom>
            <a:solidFill>
              <a:srgbClr val="FFFFFF"/>
            </a:solidFill>
          </p:spPr>
          <p:txBody>
            <a:bodyPr/>
            <a:lstStyle/>
            <a:p>
              <a:endParaRPr lang="en-US"/>
            </a:p>
          </p:txBody>
        </p:sp>
        <p:sp>
          <p:nvSpPr>
            <p:cNvPr id="17" name="TextBox 17"/>
            <p:cNvSpPr txBox="1"/>
            <p:nvPr/>
          </p:nvSpPr>
          <p:spPr>
            <a:xfrm>
              <a:off x="0" y="-38100"/>
              <a:ext cx="1825252" cy="2093557"/>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4315262" y="294584"/>
            <a:ext cx="9657477" cy="1325356"/>
          </a:xfrm>
          <a:prstGeom prst="rect">
            <a:avLst/>
          </a:prstGeom>
        </p:spPr>
        <p:txBody>
          <a:bodyPr lIns="0" tIns="0" rIns="0" bIns="0" rtlCol="0" anchor="t">
            <a:spAutoFit/>
          </a:bodyPr>
          <a:lstStyle/>
          <a:p>
            <a:pPr algn="ctr">
              <a:lnSpc>
                <a:spcPts val="10948"/>
              </a:lnSpc>
            </a:pPr>
            <a:r>
              <a:rPr lang="en-US" sz="7820">
                <a:solidFill>
                  <a:srgbClr val="A86147"/>
                </a:solidFill>
                <a:latin typeface="Fredoka"/>
                <a:ea typeface="Fredoka"/>
                <a:cs typeface="Fredoka"/>
                <a:sym typeface="Fredoka"/>
              </a:rPr>
              <a:t>FEATURES</a:t>
            </a:r>
          </a:p>
        </p:txBody>
      </p:sp>
      <p:sp>
        <p:nvSpPr>
          <p:cNvPr id="19" name="TextBox 19"/>
          <p:cNvSpPr txBox="1"/>
          <p:nvPr/>
        </p:nvSpPr>
        <p:spPr>
          <a:xfrm>
            <a:off x="9411245" y="3694986"/>
            <a:ext cx="7327566" cy="6164054"/>
          </a:xfrm>
          <a:prstGeom prst="rect">
            <a:avLst/>
          </a:prstGeom>
        </p:spPr>
        <p:txBody>
          <a:bodyPr lIns="0" tIns="0" rIns="0" bIns="0" rtlCol="0" anchor="t">
            <a:spAutoFit/>
          </a:bodyPr>
          <a:lstStyle/>
          <a:p>
            <a:pPr marL="843934" lvl="1" indent="-421967" algn="just">
              <a:lnSpc>
                <a:spcPts val="5472"/>
              </a:lnSpc>
              <a:buFont typeface="Arial"/>
              <a:buChar char="•"/>
            </a:pPr>
            <a:r>
              <a:rPr lang="en-US" sz="3908">
                <a:solidFill>
                  <a:srgbClr val="3A3C11"/>
                </a:solidFill>
                <a:latin typeface="Canva Sans"/>
                <a:ea typeface="Canva Sans"/>
                <a:cs typeface="Canva Sans"/>
                <a:sym typeface="Canva Sans"/>
              </a:rPr>
              <a:t> ADD BOOKS</a:t>
            </a:r>
          </a:p>
          <a:p>
            <a:pPr marL="843934" lvl="1" indent="-421967" algn="just">
              <a:lnSpc>
                <a:spcPts val="5472"/>
              </a:lnSpc>
              <a:buFont typeface="Arial"/>
              <a:buChar char="•"/>
            </a:pPr>
            <a:r>
              <a:rPr lang="en-US" sz="3908">
                <a:solidFill>
                  <a:srgbClr val="3A3C11"/>
                </a:solidFill>
                <a:latin typeface="Canva Sans"/>
                <a:ea typeface="Canva Sans"/>
                <a:cs typeface="Canva Sans"/>
                <a:sym typeface="Canva Sans"/>
              </a:rPr>
              <a:t>REMOVE BOOKS</a:t>
            </a:r>
          </a:p>
          <a:p>
            <a:pPr marL="843934" lvl="1" indent="-421967" algn="just">
              <a:lnSpc>
                <a:spcPts val="5472"/>
              </a:lnSpc>
              <a:buFont typeface="Arial"/>
              <a:buChar char="•"/>
            </a:pPr>
            <a:r>
              <a:rPr lang="en-US" sz="3908">
                <a:solidFill>
                  <a:srgbClr val="3A3C11"/>
                </a:solidFill>
                <a:latin typeface="Canva Sans"/>
                <a:ea typeface="Canva Sans"/>
                <a:cs typeface="Canva Sans"/>
                <a:sym typeface="Canva Sans"/>
              </a:rPr>
              <a:t>VIEW BOOKS</a:t>
            </a:r>
          </a:p>
          <a:p>
            <a:pPr marL="843934" lvl="1" indent="-421967" algn="just">
              <a:lnSpc>
                <a:spcPts val="5472"/>
              </a:lnSpc>
              <a:buFont typeface="Arial"/>
              <a:buChar char="•"/>
            </a:pPr>
            <a:r>
              <a:rPr lang="en-US" sz="3908">
                <a:solidFill>
                  <a:srgbClr val="3A3C11"/>
                </a:solidFill>
                <a:latin typeface="Canva Sans"/>
                <a:ea typeface="Canva Sans"/>
                <a:cs typeface="Canva Sans"/>
                <a:sym typeface="Canva Sans"/>
              </a:rPr>
              <a:t>MODIFY BOOKS</a:t>
            </a:r>
          </a:p>
          <a:p>
            <a:pPr marL="843934" lvl="1" indent="-421967" algn="just">
              <a:lnSpc>
                <a:spcPts val="5472"/>
              </a:lnSpc>
              <a:buFont typeface="Arial"/>
              <a:buChar char="•"/>
            </a:pPr>
            <a:r>
              <a:rPr lang="en-US" sz="3908">
                <a:solidFill>
                  <a:srgbClr val="3A3C11"/>
                </a:solidFill>
                <a:latin typeface="Canva Sans"/>
                <a:ea typeface="Canva Sans"/>
                <a:cs typeface="Canva Sans"/>
                <a:sym typeface="Canva Sans"/>
              </a:rPr>
              <a:t>VIEW ISSUED BOOKS</a:t>
            </a:r>
          </a:p>
          <a:p>
            <a:pPr marL="843934" lvl="1" indent="-421967" algn="just">
              <a:lnSpc>
                <a:spcPts val="5472"/>
              </a:lnSpc>
              <a:buFont typeface="Arial"/>
              <a:buChar char="•"/>
            </a:pPr>
            <a:r>
              <a:rPr lang="en-US" sz="3908">
                <a:solidFill>
                  <a:srgbClr val="3A3C11"/>
                </a:solidFill>
                <a:latin typeface="Canva Sans"/>
                <a:ea typeface="Canva Sans"/>
                <a:cs typeface="Canva Sans"/>
                <a:sym typeface="Canva Sans"/>
              </a:rPr>
              <a:t>REGISTER STUDENTS</a:t>
            </a:r>
          </a:p>
          <a:p>
            <a:pPr marL="843934" lvl="1" indent="-421967" algn="just">
              <a:lnSpc>
                <a:spcPts val="5472"/>
              </a:lnSpc>
              <a:buFont typeface="Arial"/>
              <a:buChar char="•"/>
            </a:pPr>
            <a:r>
              <a:rPr lang="en-US" sz="3908">
                <a:solidFill>
                  <a:srgbClr val="3A3C11"/>
                </a:solidFill>
                <a:latin typeface="Canva Sans"/>
                <a:ea typeface="Canva Sans"/>
                <a:cs typeface="Canva Sans"/>
                <a:sym typeface="Canva Sans"/>
              </a:rPr>
              <a:t>REMOVE STUDENTS</a:t>
            </a:r>
          </a:p>
          <a:p>
            <a:pPr marL="843934" lvl="1" indent="-421967" algn="just">
              <a:lnSpc>
                <a:spcPts val="5472"/>
              </a:lnSpc>
              <a:buFont typeface="Arial"/>
              <a:buChar char="•"/>
            </a:pPr>
            <a:r>
              <a:rPr lang="en-US" sz="3908">
                <a:solidFill>
                  <a:srgbClr val="3A3C11"/>
                </a:solidFill>
                <a:latin typeface="Canva Sans"/>
                <a:ea typeface="Canva Sans"/>
                <a:cs typeface="Canva Sans"/>
                <a:sym typeface="Canva Sans"/>
              </a:rPr>
              <a:t>VIEW STUDENTS </a:t>
            </a:r>
          </a:p>
          <a:p>
            <a:pPr marL="843934" lvl="1" indent="-421967" algn="just">
              <a:lnSpc>
                <a:spcPts val="5472"/>
              </a:lnSpc>
              <a:buFont typeface="Arial"/>
              <a:buChar char="•"/>
            </a:pPr>
            <a:r>
              <a:rPr lang="en-US" sz="3908">
                <a:solidFill>
                  <a:srgbClr val="3A3C11"/>
                </a:solidFill>
                <a:latin typeface="Canva Sans"/>
                <a:ea typeface="Canva Sans"/>
                <a:cs typeface="Canva Sans"/>
                <a:sym typeface="Canva Sans"/>
              </a:rPr>
              <a:t>MODIFY STUDENTS</a:t>
            </a:r>
          </a:p>
        </p:txBody>
      </p:sp>
      <p:sp>
        <p:nvSpPr>
          <p:cNvPr id="20" name="TextBox 20"/>
          <p:cNvSpPr txBox="1"/>
          <p:nvPr/>
        </p:nvSpPr>
        <p:spPr>
          <a:xfrm>
            <a:off x="582890" y="2083880"/>
            <a:ext cx="9657477" cy="1325356"/>
          </a:xfrm>
          <a:prstGeom prst="rect">
            <a:avLst/>
          </a:prstGeom>
        </p:spPr>
        <p:txBody>
          <a:bodyPr lIns="0" tIns="0" rIns="0" bIns="0" rtlCol="0" anchor="t">
            <a:spAutoFit/>
          </a:bodyPr>
          <a:lstStyle/>
          <a:p>
            <a:pPr algn="ctr">
              <a:lnSpc>
                <a:spcPts val="10948"/>
              </a:lnSpc>
            </a:pPr>
            <a:r>
              <a:rPr lang="en-US" sz="7820">
                <a:solidFill>
                  <a:srgbClr val="A86147"/>
                </a:solidFill>
                <a:latin typeface="Fredoka"/>
                <a:ea typeface="Fredoka"/>
                <a:cs typeface="Fredoka"/>
                <a:sym typeface="Fredoka"/>
              </a:rPr>
              <a:t>STUDENT</a:t>
            </a:r>
          </a:p>
        </p:txBody>
      </p:sp>
      <p:sp>
        <p:nvSpPr>
          <p:cNvPr id="21" name="TextBox 21"/>
          <p:cNvSpPr txBox="1"/>
          <p:nvPr/>
        </p:nvSpPr>
        <p:spPr>
          <a:xfrm>
            <a:off x="7850573" y="2083880"/>
            <a:ext cx="9657477" cy="1325356"/>
          </a:xfrm>
          <a:prstGeom prst="rect">
            <a:avLst/>
          </a:prstGeom>
        </p:spPr>
        <p:txBody>
          <a:bodyPr lIns="0" tIns="0" rIns="0" bIns="0" rtlCol="0" anchor="t">
            <a:spAutoFit/>
          </a:bodyPr>
          <a:lstStyle/>
          <a:p>
            <a:pPr algn="ctr">
              <a:lnSpc>
                <a:spcPts val="10948"/>
              </a:lnSpc>
            </a:pPr>
            <a:r>
              <a:rPr lang="en-US" sz="7820">
                <a:solidFill>
                  <a:srgbClr val="A86147"/>
                </a:solidFill>
                <a:latin typeface="Fredoka"/>
                <a:ea typeface="Fredoka"/>
                <a:cs typeface="Fredoka"/>
                <a:sym typeface="Fredoka"/>
              </a:rPr>
              <a:t>LIBRARIAN</a:t>
            </a:r>
          </a:p>
        </p:txBody>
      </p:sp>
      <p:sp>
        <p:nvSpPr>
          <p:cNvPr id="22" name="TextBox 22"/>
          <p:cNvSpPr txBox="1"/>
          <p:nvPr/>
        </p:nvSpPr>
        <p:spPr>
          <a:xfrm>
            <a:off x="1946501" y="3685461"/>
            <a:ext cx="6878684" cy="3097552"/>
          </a:xfrm>
          <a:prstGeom prst="rect">
            <a:avLst/>
          </a:prstGeom>
        </p:spPr>
        <p:txBody>
          <a:bodyPr lIns="0" tIns="0" rIns="0" bIns="0" rtlCol="0" anchor="t">
            <a:spAutoFit/>
          </a:bodyPr>
          <a:lstStyle/>
          <a:p>
            <a:pPr marL="955173" lvl="1" indent="-477586" algn="just">
              <a:lnSpc>
                <a:spcPts val="6193"/>
              </a:lnSpc>
              <a:buFont typeface="Arial"/>
              <a:buChar char="•"/>
            </a:pPr>
            <a:r>
              <a:rPr lang="en-US" sz="4424">
                <a:solidFill>
                  <a:srgbClr val="3A3C11"/>
                </a:solidFill>
                <a:latin typeface="Canva Sans"/>
                <a:ea typeface="Canva Sans"/>
                <a:cs typeface="Canva Sans"/>
                <a:sym typeface="Canva Sans"/>
              </a:rPr>
              <a:t>VIEW BOOKS</a:t>
            </a:r>
          </a:p>
          <a:p>
            <a:pPr marL="955173" lvl="1" indent="-477586" algn="just">
              <a:lnSpc>
                <a:spcPts val="6193"/>
              </a:lnSpc>
              <a:buFont typeface="Arial"/>
              <a:buChar char="•"/>
            </a:pPr>
            <a:r>
              <a:rPr lang="en-US" sz="4424">
                <a:solidFill>
                  <a:srgbClr val="3A3C11"/>
                </a:solidFill>
                <a:latin typeface="Canva Sans"/>
                <a:ea typeface="Canva Sans"/>
                <a:cs typeface="Canva Sans"/>
                <a:sym typeface="Canva Sans"/>
              </a:rPr>
              <a:t>SEARCH BOOKS</a:t>
            </a:r>
          </a:p>
          <a:p>
            <a:pPr marL="955173" lvl="1" indent="-477586" algn="just">
              <a:lnSpc>
                <a:spcPts val="6193"/>
              </a:lnSpc>
              <a:buFont typeface="Arial"/>
              <a:buChar char="•"/>
            </a:pPr>
            <a:r>
              <a:rPr lang="en-US" sz="4424">
                <a:solidFill>
                  <a:srgbClr val="3A3C11"/>
                </a:solidFill>
                <a:latin typeface="Canva Sans"/>
                <a:ea typeface="Canva Sans"/>
                <a:cs typeface="Canva Sans"/>
                <a:sym typeface="Canva Sans"/>
              </a:rPr>
              <a:t>ISSUE BOOKS</a:t>
            </a:r>
          </a:p>
          <a:p>
            <a:pPr marL="955173" lvl="1" indent="-477586" algn="just">
              <a:lnSpc>
                <a:spcPts val="6193"/>
              </a:lnSpc>
              <a:buFont typeface="Arial"/>
              <a:buChar char="•"/>
            </a:pPr>
            <a:r>
              <a:rPr lang="en-US" sz="4424">
                <a:solidFill>
                  <a:srgbClr val="3A3C11"/>
                </a:solidFill>
                <a:latin typeface="Canva Sans"/>
                <a:ea typeface="Canva Sans"/>
                <a:cs typeface="Canva Sans"/>
                <a:sym typeface="Canva Sans"/>
              </a:rPr>
              <a:t>RETURN BOOKS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86147"/>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1280357" y="858444"/>
            <a:ext cx="14929488" cy="10119390"/>
            <a:chOff x="0" y="0"/>
            <a:chExt cx="19905984" cy="13492520"/>
          </a:xfrm>
        </p:grpSpPr>
        <p:grpSp>
          <p:nvGrpSpPr>
            <p:cNvPr id="10" name="Group 10"/>
            <p:cNvGrpSpPr/>
            <p:nvPr/>
          </p:nvGrpSpPr>
          <p:grpSpPr>
            <a:xfrm>
              <a:off x="0" y="0"/>
              <a:ext cx="19905984" cy="3080406"/>
              <a:chOff x="0" y="0"/>
              <a:chExt cx="3932046" cy="608475"/>
            </a:xfrm>
          </p:grpSpPr>
          <p:sp>
            <p:nvSpPr>
              <p:cNvPr id="11" name="Freeform 11"/>
              <p:cNvSpPr/>
              <p:nvPr/>
            </p:nvSpPr>
            <p:spPr>
              <a:xfrm>
                <a:off x="0" y="0"/>
                <a:ext cx="3932046" cy="608475"/>
              </a:xfrm>
              <a:custGeom>
                <a:avLst/>
                <a:gdLst/>
                <a:ahLst/>
                <a:cxnLst/>
                <a:rect l="l" t="t" r="r" b="b"/>
                <a:pathLst>
                  <a:path w="3932046" h="608475">
                    <a:moveTo>
                      <a:pt x="26447" y="0"/>
                    </a:moveTo>
                    <a:lnTo>
                      <a:pt x="3905599" y="0"/>
                    </a:lnTo>
                    <a:cubicBezTo>
                      <a:pt x="3912614" y="0"/>
                      <a:pt x="3919340" y="2786"/>
                      <a:pt x="3924300" y="7746"/>
                    </a:cubicBezTo>
                    <a:cubicBezTo>
                      <a:pt x="3929260" y="12706"/>
                      <a:pt x="3932046" y="19433"/>
                      <a:pt x="3932046" y="26447"/>
                    </a:cubicBezTo>
                    <a:lnTo>
                      <a:pt x="3932046" y="582028"/>
                    </a:lnTo>
                    <a:cubicBezTo>
                      <a:pt x="3932046" y="596635"/>
                      <a:pt x="3920205" y="608475"/>
                      <a:pt x="3905599" y="608475"/>
                    </a:cubicBezTo>
                    <a:lnTo>
                      <a:pt x="26447" y="608475"/>
                    </a:lnTo>
                    <a:cubicBezTo>
                      <a:pt x="19433" y="608475"/>
                      <a:pt x="12706" y="605689"/>
                      <a:pt x="7746" y="600729"/>
                    </a:cubicBezTo>
                    <a:cubicBezTo>
                      <a:pt x="2786" y="595769"/>
                      <a:pt x="0" y="589043"/>
                      <a:pt x="0" y="582028"/>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2" name="TextBox 12"/>
              <p:cNvSpPr txBox="1"/>
              <p:nvPr/>
            </p:nvSpPr>
            <p:spPr>
              <a:xfrm>
                <a:off x="0" y="-38100"/>
                <a:ext cx="3932046" cy="6465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4218651"/>
              <a:ext cx="19905984" cy="9273869"/>
              <a:chOff x="0" y="0"/>
              <a:chExt cx="3932046" cy="1831875"/>
            </a:xfrm>
          </p:grpSpPr>
          <p:sp>
            <p:nvSpPr>
              <p:cNvPr id="14" name="Freeform 14"/>
              <p:cNvSpPr/>
              <p:nvPr/>
            </p:nvSpPr>
            <p:spPr>
              <a:xfrm>
                <a:off x="0" y="0"/>
                <a:ext cx="3932046" cy="1831875"/>
              </a:xfrm>
              <a:custGeom>
                <a:avLst/>
                <a:gdLst/>
                <a:ahLst/>
                <a:cxnLst/>
                <a:rect l="l" t="t" r="r" b="b"/>
                <a:pathLst>
                  <a:path w="3932046" h="1831875">
                    <a:moveTo>
                      <a:pt x="26447" y="0"/>
                    </a:moveTo>
                    <a:lnTo>
                      <a:pt x="3905599" y="0"/>
                    </a:lnTo>
                    <a:cubicBezTo>
                      <a:pt x="3912614" y="0"/>
                      <a:pt x="3919340" y="2786"/>
                      <a:pt x="3924300" y="7746"/>
                    </a:cubicBezTo>
                    <a:cubicBezTo>
                      <a:pt x="3929260" y="12706"/>
                      <a:pt x="3932046" y="19433"/>
                      <a:pt x="3932046" y="26447"/>
                    </a:cubicBezTo>
                    <a:lnTo>
                      <a:pt x="3932046" y="1805429"/>
                    </a:lnTo>
                    <a:cubicBezTo>
                      <a:pt x="3932046" y="1820035"/>
                      <a:pt x="3920205" y="1831875"/>
                      <a:pt x="3905599" y="1831875"/>
                    </a:cubicBezTo>
                    <a:lnTo>
                      <a:pt x="26447" y="1831875"/>
                    </a:lnTo>
                    <a:cubicBezTo>
                      <a:pt x="19433" y="1831875"/>
                      <a:pt x="12706" y="1829089"/>
                      <a:pt x="7746" y="1824129"/>
                    </a:cubicBezTo>
                    <a:cubicBezTo>
                      <a:pt x="2786" y="1819170"/>
                      <a:pt x="0" y="1812443"/>
                      <a:pt x="0" y="1805429"/>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5" name="TextBox 15"/>
              <p:cNvSpPr txBox="1"/>
              <p:nvPr/>
            </p:nvSpPr>
            <p:spPr>
              <a:xfrm>
                <a:off x="0" y="-38100"/>
                <a:ext cx="3932046" cy="1869975"/>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3103845" y="1384134"/>
            <a:ext cx="11282512" cy="3354126"/>
            <a:chOff x="0" y="0"/>
            <a:chExt cx="15043350" cy="4472167"/>
          </a:xfrm>
        </p:grpSpPr>
        <p:sp>
          <p:nvSpPr>
            <p:cNvPr id="17" name="TextBox 17"/>
            <p:cNvSpPr txBox="1"/>
            <p:nvPr/>
          </p:nvSpPr>
          <p:spPr>
            <a:xfrm>
              <a:off x="0" y="3730665"/>
              <a:ext cx="15043350" cy="741502"/>
            </a:xfrm>
            <a:prstGeom prst="rect">
              <a:avLst/>
            </a:prstGeom>
          </p:spPr>
          <p:txBody>
            <a:bodyPr lIns="0" tIns="0" rIns="0" bIns="0" rtlCol="0" anchor="t">
              <a:spAutoFit/>
            </a:bodyPr>
            <a:lstStyle/>
            <a:p>
              <a:pPr algn="just">
                <a:lnSpc>
                  <a:spcPts val="4653"/>
                </a:lnSpc>
              </a:pPr>
              <a:endParaRPr/>
            </a:p>
          </p:txBody>
        </p:sp>
        <p:sp>
          <p:nvSpPr>
            <p:cNvPr id="18" name="TextBox 18"/>
            <p:cNvSpPr txBox="1"/>
            <p:nvPr/>
          </p:nvSpPr>
          <p:spPr>
            <a:xfrm>
              <a:off x="1083357" y="-142875"/>
              <a:ext cx="12876636" cy="1719517"/>
            </a:xfrm>
            <a:prstGeom prst="rect">
              <a:avLst/>
            </a:prstGeom>
          </p:spPr>
          <p:txBody>
            <a:bodyPr lIns="0" tIns="0" rIns="0" bIns="0" rtlCol="0" anchor="t">
              <a:spAutoFit/>
            </a:bodyPr>
            <a:lstStyle/>
            <a:p>
              <a:pPr algn="ctr">
                <a:lnSpc>
                  <a:spcPts val="10948"/>
                </a:lnSpc>
              </a:pPr>
              <a:r>
                <a:rPr lang="en-US" sz="7820">
                  <a:solidFill>
                    <a:srgbClr val="A86147"/>
                  </a:solidFill>
                  <a:latin typeface="Fredoka"/>
                  <a:ea typeface="Fredoka"/>
                  <a:cs typeface="Fredoka"/>
                  <a:sym typeface="Fredoka"/>
                </a:rPr>
                <a:t>CONCEPTS USED</a:t>
              </a:r>
            </a:p>
          </p:txBody>
        </p:sp>
      </p:grpSp>
      <p:sp>
        <p:nvSpPr>
          <p:cNvPr id="19" name="Freeform 19"/>
          <p:cNvSpPr/>
          <p:nvPr/>
        </p:nvSpPr>
        <p:spPr>
          <a:xfrm>
            <a:off x="14131691" y="7753307"/>
            <a:ext cx="4156309" cy="3340161"/>
          </a:xfrm>
          <a:custGeom>
            <a:avLst/>
            <a:gdLst/>
            <a:ahLst/>
            <a:cxnLst/>
            <a:rect l="l" t="t" r="r" b="b"/>
            <a:pathLst>
              <a:path w="4156309" h="3340161">
                <a:moveTo>
                  <a:pt x="0" y="0"/>
                </a:moveTo>
                <a:lnTo>
                  <a:pt x="4156309" y="0"/>
                </a:lnTo>
                <a:lnTo>
                  <a:pt x="4156309" y="3340161"/>
                </a:lnTo>
                <a:lnTo>
                  <a:pt x="0" y="3340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1679256" y="4652534"/>
            <a:ext cx="14929488" cy="5310536"/>
          </a:xfrm>
          <a:prstGeom prst="rect">
            <a:avLst/>
          </a:prstGeom>
        </p:spPr>
        <p:txBody>
          <a:bodyPr lIns="0" tIns="0" rIns="0" bIns="0" rtlCol="0" anchor="t">
            <a:spAutoFit/>
          </a:bodyPr>
          <a:lstStyle/>
          <a:p>
            <a:pPr marL="928104" lvl="1" indent="-464052" algn="l">
              <a:lnSpc>
                <a:spcPts val="6018"/>
              </a:lnSpc>
              <a:buFont typeface="Arial"/>
              <a:buChar char="•"/>
            </a:pPr>
            <a:r>
              <a:rPr lang="en-US" sz="4298" b="1">
                <a:solidFill>
                  <a:srgbClr val="000000"/>
                </a:solidFill>
                <a:latin typeface="Canva Sans Bold"/>
                <a:ea typeface="Canva Sans Bold"/>
                <a:cs typeface="Canva Sans Bold"/>
                <a:sym typeface="Canva Sans Bold"/>
              </a:rPr>
              <a:t>VARIABLES</a:t>
            </a:r>
          </a:p>
          <a:p>
            <a:pPr marL="928104" lvl="1" indent="-464052" algn="l">
              <a:lnSpc>
                <a:spcPts val="6018"/>
              </a:lnSpc>
              <a:buFont typeface="Arial"/>
              <a:buChar char="•"/>
            </a:pPr>
            <a:r>
              <a:rPr lang="en-US" sz="4298" b="1">
                <a:solidFill>
                  <a:srgbClr val="000000"/>
                </a:solidFill>
                <a:latin typeface="Canva Sans Bold"/>
                <a:ea typeface="Canva Sans Bold"/>
                <a:cs typeface="Canva Sans Bold"/>
                <a:sym typeface="Canva Sans Bold"/>
              </a:rPr>
              <a:t>FUNCTIONS</a:t>
            </a:r>
          </a:p>
          <a:p>
            <a:pPr marL="928104" lvl="1" indent="-464052" algn="l">
              <a:lnSpc>
                <a:spcPts val="6018"/>
              </a:lnSpc>
              <a:buFont typeface="Arial"/>
              <a:buChar char="•"/>
            </a:pPr>
            <a:r>
              <a:rPr lang="en-US" sz="4298" b="1">
                <a:solidFill>
                  <a:srgbClr val="000000"/>
                </a:solidFill>
                <a:latin typeface="Canva Sans Bold"/>
                <a:ea typeface="Canva Sans Bold"/>
                <a:cs typeface="Canva Sans Bold"/>
                <a:sym typeface="Canva Sans Bold"/>
              </a:rPr>
              <a:t>CLASSES</a:t>
            </a:r>
          </a:p>
          <a:p>
            <a:pPr marL="928104" lvl="1" indent="-464052" algn="l">
              <a:lnSpc>
                <a:spcPts val="6018"/>
              </a:lnSpc>
              <a:buFont typeface="Arial"/>
              <a:buChar char="•"/>
            </a:pPr>
            <a:r>
              <a:rPr lang="en-US" sz="4298" b="1">
                <a:solidFill>
                  <a:srgbClr val="000000"/>
                </a:solidFill>
                <a:latin typeface="Canva Sans Bold"/>
                <a:ea typeface="Canva Sans Bold"/>
                <a:cs typeface="Canva Sans Bold"/>
                <a:sym typeface="Canva Sans Bold"/>
              </a:rPr>
              <a:t>POINTERS</a:t>
            </a:r>
          </a:p>
          <a:p>
            <a:pPr marL="928104" lvl="1" indent="-464052" algn="l">
              <a:lnSpc>
                <a:spcPts val="6018"/>
              </a:lnSpc>
              <a:buFont typeface="Arial"/>
              <a:buChar char="•"/>
            </a:pPr>
            <a:r>
              <a:rPr lang="en-US" sz="4298" b="1">
                <a:solidFill>
                  <a:srgbClr val="000000"/>
                </a:solidFill>
                <a:latin typeface="Canva Sans Bold"/>
                <a:ea typeface="Canva Sans Bold"/>
                <a:cs typeface="Canva Sans Bold"/>
                <a:sym typeface="Canva Sans Bold"/>
              </a:rPr>
              <a:t>FILE HANDLING</a:t>
            </a:r>
          </a:p>
          <a:p>
            <a:pPr marL="928104" lvl="1" indent="-464052" algn="l">
              <a:lnSpc>
                <a:spcPts val="6018"/>
              </a:lnSpc>
              <a:buFont typeface="Arial"/>
              <a:buChar char="•"/>
            </a:pPr>
            <a:r>
              <a:rPr lang="en-US" sz="4298" b="1">
                <a:solidFill>
                  <a:srgbClr val="000000"/>
                </a:solidFill>
                <a:latin typeface="Canva Sans Bold"/>
                <a:ea typeface="Canva Sans Bold"/>
                <a:cs typeface="Canva Sans Bold"/>
                <a:sym typeface="Canva Sans Bold"/>
              </a:rPr>
              <a:t>DATABASE</a:t>
            </a:r>
          </a:p>
          <a:p>
            <a:pPr marL="928104" lvl="1" indent="-464052" algn="l">
              <a:lnSpc>
                <a:spcPts val="6018"/>
              </a:lnSpc>
              <a:buFont typeface="Arial"/>
              <a:buChar char="•"/>
            </a:pPr>
            <a:r>
              <a:rPr lang="en-US" sz="4298" b="1">
                <a:solidFill>
                  <a:srgbClr val="000000"/>
                </a:solidFill>
                <a:latin typeface="Canva Sans Bold"/>
                <a:ea typeface="Canva Sans Bold"/>
                <a:cs typeface="Canva Sans Bold"/>
                <a:sym typeface="Canva Sans Bold"/>
              </a:rPr>
              <a:t>LOOPS</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D5F2B"/>
        </a:solidFill>
        <a:effectLst/>
      </p:bgPr>
    </p:bg>
    <p:spTree>
      <p:nvGrpSpPr>
        <p:cNvPr id="1" name=""/>
        <p:cNvGrpSpPr/>
        <p:nvPr/>
      </p:nvGrpSpPr>
      <p:grpSpPr>
        <a:xfrm>
          <a:off x="0" y="0"/>
          <a:ext cx="0" cy="0"/>
          <a:chOff x="0" y="0"/>
          <a:chExt cx="0" cy="0"/>
        </a:xfrm>
      </p:grpSpPr>
      <p:grpSp>
        <p:nvGrpSpPr>
          <p:cNvPr id="2" name="Group 2"/>
          <p:cNvGrpSpPr/>
          <p:nvPr/>
        </p:nvGrpSpPr>
        <p:grpSpPr>
          <a:xfrm>
            <a:off x="-3505200" y="-88587"/>
            <a:ext cx="22536641"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414105" y="307123"/>
            <a:ext cx="14929488" cy="1672808"/>
            <a:chOff x="0" y="0"/>
            <a:chExt cx="3932046" cy="440575"/>
          </a:xfrm>
        </p:grpSpPr>
        <p:sp>
          <p:nvSpPr>
            <p:cNvPr id="10" name="Freeform 10"/>
            <p:cNvSpPr/>
            <p:nvPr/>
          </p:nvSpPr>
          <p:spPr>
            <a:xfrm>
              <a:off x="0" y="0"/>
              <a:ext cx="3932046" cy="440575"/>
            </a:xfrm>
            <a:custGeom>
              <a:avLst/>
              <a:gdLst/>
              <a:ahLst/>
              <a:cxnLst/>
              <a:rect l="l" t="t" r="r" b="b"/>
              <a:pathLst>
                <a:path w="3932046" h="440575">
                  <a:moveTo>
                    <a:pt x="26447" y="0"/>
                  </a:moveTo>
                  <a:lnTo>
                    <a:pt x="3905599" y="0"/>
                  </a:lnTo>
                  <a:cubicBezTo>
                    <a:pt x="3912614" y="0"/>
                    <a:pt x="3919340" y="2786"/>
                    <a:pt x="3924300" y="7746"/>
                  </a:cubicBezTo>
                  <a:cubicBezTo>
                    <a:pt x="3929260" y="12706"/>
                    <a:pt x="3932046" y="19433"/>
                    <a:pt x="3932046" y="26447"/>
                  </a:cubicBezTo>
                  <a:lnTo>
                    <a:pt x="3932046" y="414128"/>
                  </a:lnTo>
                  <a:cubicBezTo>
                    <a:pt x="3932046" y="428734"/>
                    <a:pt x="3920205" y="440575"/>
                    <a:pt x="3905599" y="440575"/>
                  </a:cubicBezTo>
                  <a:lnTo>
                    <a:pt x="26447" y="440575"/>
                  </a:lnTo>
                  <a:cubicBezTo>
                    <a:pt x="19433" y="440575"/>
                    <a:pt x="12706" y="437789"/>
                    <a:pt x="7746" y="432829"/>
                  </a:cubicBezTo>
                  <a:cubicBezTo>
                    <a:pt x="2786" y="427869"/>
                    <a:pt x="0" y="421142"/>
                    <a:pt x="0" y="414128"/>
                  </a:cubicBezTo>
                  <a:lnTo>
                    <a:pt x="0" y="26447"/>
                  </a:lnTo>
                  <a:cubicBezTo>
                    <a:pt x="0" y="19433"/>
                    <a:pt x="2786" y="12706"/>
                    <a:pt x="7746" y="7746"/>
                  </a:cubicBezTo>
                  <a:cubicBezTo>
                    <a:pt x="12706" y="2786"/>
                    <a:pt x="19433" y="0"/>
                    <a:pt x="26447" y="0"/>
                  </a:cubicBezTo>
                  <a:close/>
                </a:path>
              </a:pathLst>
            </a:custGeom>
            <a:solidFill>
              <a:srgbClr val="FFFFFF"/>
            </a:solidFill>
          </p:spPr>
          <p:txBody>
            <a:bodyPr/>
            <a:lstStyle/>
            <a:p>
              <a:endParaRPr lang="en-US"/>
            </a:p>
          </p:txBody>
        </p:sp>
        <p:sp>
          <p:nvSpPr>
            <p:cNvPr id="11" name="TextBox 11"/>
            <p:cNvSpPr txBox="1"/>
            <p:nvPr/>
          </p:nvSpPr>
          <p:spPr>
            <a:xfrm>
              <a:off x="0" y="-38100"/>
              <a:ext cx="3932046" cy="47867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52400" y="2705101"/>
            <a:ext cx="17678400" cy="7315200"/>
          </a:xfrm>
          <a:custGeom>
            <a:avLst/>
            <a:gdLst/>
            <a:ahLst/>
            <a:cxnLst/>
            <a:rect l="l" t="t" r="r" b="b"/>
            <a:pathLst>
              <a:path w="18288000" h="7833627">
                <a:moveTo>
                  <a:pt x="0" y="0"/>
                </a:moveTo>
                <a:lnTo>
                  <a:pt x="18288000" y="0"/>
                </a:lnTo>
                <a:lnTo>
                  <a:pt x="18288000" y="7833627"/>
                </a:lnTo>
                <a:lnTo>
                  <a:pt x="0" y="7833627"/>
                </a:lnTo>
                <a:lnTo>
                  <a:pt x="0" y="0"/>
                </a:lnTo>
                <a:close/>
              </a:path>
            </a:pathLst>
          </a:custGeom>
          <a:blipFill>
            <a:blip r:embed="rId4"/>
            <a:stretch>
              <a:fillRect t="-11783" r="-605" b="-355"/>
            </a:stretch>
          </a:blipFill>
        </p:spPr>
        <p:txBody>
          <a:bodyPr/>
          <a:lstStyle/>
          <a:p>
            <a:endParaRPr lang="en-US"/>
          </a:p>
        </p:txBody>
      </p:sp>
      <p:grpSp>
        <p:nvGrpSpPr>
          <p:cNvPr id="13" name="Group 13"/>
          <p:cNvGrpSpPr/>
          <p:nvPr/>
        </p:nvGrpSpPr>
        <p:grpSpPr>
          <a:xfrm>
            <a:off x="3263652" y="498708"/>
            <a:ext cx="11282512" cy="3258442"/>
            <a:chOff x="0" y="127579"/>
            <a:chExt cx="15043350" cy="4344588"/>
          </a:xfrm>
        </p:grpSpPr>
        <p:sp>
          <p:nvSpPr>
            <p:cNvPr id="14" name="TextBox 14"/>
            <p:cNvSpPr txBox="1"/>
            <p:nvPr/>
          </p:nvSpPr>
          <p:spPr>
            <a:xfrm>
              <a:off x="0" y="3730665"/>
              <a:ext cx="15043350" cy="741502"/>
            </a:xfrm>
            <a:prstGeom prst="rect">
              <a:avLst/>
            </a:prstGeom>
          </p:spPr>
          <p:txBody>
            <a:bodyPr lIns="0" tIns="0" rIns="0" bIns="0" rtlCol="0" anchor="t">
              <a:spAutoFit/>
            </a:bodyPr>
            <a:lstStyle/>
            <a:p>
              <a:pPr algn="just">
                <a:lnSpc>
                  <a:spcPts val="4653"/>
                </a:lnSpc>
              </a:pPr>
              <a:endParaRPr/>
            </a:p>
          </p:txBody>
        </p:sp>
        <p:sp>
          <p:nvSpPr>
            <p:cNvPr id="15" name="TextBox 15"/>
            <p:cNvSpPr txBox="1"/>
            <p:nvPr/>
          </p:nvSpPr>
          <p:spPr>
            <a:xfrm>
              <a:off x="377659" y="127579"/>
              <a:ext cx="12876637" cy="1719517"/>
            </a:xfrm>
            <a:prstGeom prst="rect">
              <a:avLst/>
            </a:prstGeom>
          </p:spPr>
          <p:txBody>
            <a:bodyPr lIns="0" tIns="0" rIns="0" bIns="0" rtlCol="0" anchor="t">
              <a:spAutoFit/>
            </a:bodyPr>
            <a:lstStyle/>
            <a:p>
              <a:pPr algn="ctr">
                <a:lnSpc>
                  <a:spcPts val="10948"/>
                </a:lnSpc>
              </a:pPr>
              <a:r>
                <a:rPr lang="en-US" sz="7820" dirty="0">
                  <a:solidFill>
                    <a:srgbClr val="A86147"/>
                  </a:solidFill>
                  <a:latin typeface="Fredoka"/>
                  <a:ea typeface="Fredoka"/>
                  <a:cs typeface="Fredoka"/>
                  <a:sym typeface="Fredoka"/>
                </a:rPr>
                <a:t>MODULARITY</a:t>
              </a:r>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D5F2B"/>
        </a:solidFill>
        <a:effectLst/>
      </p:bgPr>
    </p:bg>
    <p:spTree>
      <p:nvGrpSpPr>
        <p:cNvPr id="1" name=""/>
        <p:cNvGrpSpPr/>
        <p:nvPr/>
      </p:nvGrpSpPr>
      <p:grpSpPr>
        <a:xfrm>
          <a:off x="0" y="0"/>
          <a:ext cx="0" cy="0"/>
          <a:chOff x="0" y="0"/>
          <a:chExt cx="0" cy="0"/>
        </a:xfrm>
      </p:grpSpPr>
      <p:grpSp>
        <p:nvGrpSpPr>
          <p:cNvPr id="2" name="Group 2"/>
          <p:cNvGrpSpPr/>
          <p:nvPr/>
        </p:nvGrpSpPr>
        <p:grpSpPr>
          <a:xfrm>
            <a:off x="-1886441" y="-195663"/>
            <a:ext cx="24667825" cy="12227603"/>
            <a:chOff x="0" y="0"/>
            <a:chExt cx="32890433" cy="16303471"/>
          </a:xfrm>
        </p:grpSpPr>
        <p:sp>
          <p:nvSpPr>
            <p:cNvPr id="3" name="Freeform 3"/>
            <p:cNvSpPr/>
            <p:nvPr/>
          </p:nvSpPr>
          <p:spPr>
            <a:xfrm>
              <a:off x="2263137"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4" name="Freeform 4"/>
            <p:cNvSpPr/>
            <p:nvPr/>
          </p:nvSpPr>
          <p:spPr>
            <a:xfrm>
              <a:off x="8388596"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5" name="Freeform 5"/>
            <p:cNvSpPr/>
            <p:nvPr/>
          </p:nvSpPr>
          <p:spPr>
            <a:xfrm>
              <a:off x="14514055" y="0"/>
              <a:ext cx="6125459" cy="9795511"/>
            </a:xfrm>
            <a:custGeom>
              <a:avLst/>
              <a:gdLst/>
              <a:ahLst/>
              <a:cxnLst/>
              <a:rect l="l" t="t" r="r" b="b"/>
              <a:pathLst>
                <a:path w="6125459" h="9795511">
                  <a:moveTo>
                    <a:pt x="0" y="0"/>
                  </a:moveTo>
                  <a:lnTo>
                    <a:pt x="6125460" y="0"/>
                  </a:lnTo>
                  <a:lnTo>
                    <a:pt x="6125460" y="9795511"/>
                  </a:lnTo>
                  <a:lnTo>
                    <a:pt x="0" y="9795511"/>
                  </a:lnTo>
                  <a:lnTo>
                    <a:pt x="0" y="0"/>
                  </a:lnTo>
                  <a:close/>
                </a:path>
              </a:pathLst>
            </a:custGeom>
            <a:blipFill>
              <a:blip r:embed="rId2"/>
              <a:stretch>
                <a:fillRect/>
              </a:stretch>
            </a:blipFill>
          </p:spPr>
          <p:txBody>
            <a:bodyPr/>
            <a:lstStyle/>
            <a:p>
              <a:endParaRPr lang="en-US"/>
            </a:p>
          </p:txBody>
        </p:sp>
        <p:sp>
          <p:nvSpPr>
            <p:cNvPr id="6" name="Freeform 6"/>
            <p:cNvSpPr/>
            <p:nvPr/>
          </p:nvSpPr>
          <p:spPr>
            <a:xfrm>
              <a:off x="20639515"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7" name="Freeform 7"/>
            <p:cNvSpPr/>
            <p:nvPr/>
          </p:nvSpPr>
          <p:spPr>
            <a:xfrm>
              <a:off x="26764974" y="0"/>
              <a:ext cx="6125459" cy="9795511"/>
            </a:xfrm>
            <a:custGeom>
              <a:avLst/>
              <a:gdLst/>
              <a:ahLst/>
              <a:cxnLst/>
              <a:rect l="l" t="t" r="r" b="b"/>
              <a:pathLst>
                <a:path w="6125459" h="9795511">
                  <a:moveTo>
                    <a:pt x="0" y="0"/>
                  </a:moveTo>
                  <a:lnTo>
                    <a:pt x="6125459" y="0"/>
                  </a:lnTo>
                  <a:lnTo>
                    <a:pt x="6125459" y="9795511"/>
                  </a:lnTo>
                  <a:lnTo>
                    <a:pt x="0" y="979551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9795511"/>
              <a:ext cx="29414511" cy="6507960"/>
            </a:xfrm>
            <a:custGeom>
              <a:avLst/>
              <a:gdLst/>
              <a:ahLst/>
              <a:cxnLst/>
              <a:rect l="l" t="t" r="r" b="b"/>
              <a:pathLst>
                <a:path w="29414511" h="6507960">
                  <a:moveTo>
                    <a:pt x="0" y="0"/>
                  </a:moveTo>
                  <a:lnTo>
                    <a:pt x="29414511" y="0"/>
                  </a:lnTo>
                  <a:lnTo>
                    <a:pt x="29414511" y="6507960"/>
                  </a:lnTo>
                  <a:lnTo>
                    <a:pt x="0" y="6507960"/>
                  </a:lnTo>
                  <a:lnTo>
                    <a:pt x="0" y="0"/>
                  </a:lnTo>
                  <a:close/>
                </a:path>
              </a:pathLst>
            </a:custGeom>
            <a:blipFill>
              <a:blip r:embed="rId3"/>
              <a:stretch>
                <a:fillRect/>
              </a:stretch>
            </a:blipFill>
          </p:spPr>
          <p:txBody>
            <a:bodyPr/>
            <a:lstStyle/>
            <a:p>
              <a:endParaRPr lang="en-US"/>
            </a:p>
          </p:txBody>
        </p:sp>
      </p:grpSp>
      <p:grpSp>
        <p:nvGrpSpPr>
          <p:cNvPr id="9" name="Group 9"/>
          <p:cNvGrpSpPr/>
          <p:nvPr/>
        </p:nvGrpSpPr>
        <p:grpSpPr>
          <a:xfrm>
            <a:off x="1896858" y="3099676"/>
            <a:ext cx="14494285" cy="4087648"/>
            <a:chOff x="0" y="0"/>
            <a:chExt cx="3817425" cy="1076582"/>
          </a:xfrm>
        </p:grpSpPr>
        <p:sp>
          <p:nvSpPr>
            <p:cNvPr id="10" name="Freeform 10"/>
            <p:cNvSpPr/>
            <p:nvPr/>
          </p:nvSpPr>
          <p:spPr>
            <a:xfrm>
              <a:off x="0" y="0"/>
              <a:ext cx="3817425" cy="1076582"/>
            </a:xfrm>
            <a:custGeom>
              <a:avLst/>
              <a:gdLst/>
              <a:ahLst/>
              <a:cxnLst/>
              <a:rect l="l" t="t" r="r" b="b"/>
              <a:pathLst>
                <a:path w="3817425" h="1076582">
                  <a:moveTo>
                    <a:pt x="27241" y="0"/>
                  </a:moveTo>
                  <a:lnTo>
                    <a:pt x="3790184" y="0"/>
                  </a:lnTo>
                  <a:cubicBezTo>
                    <a:pt x="3797409" y="0"/>
                    <a:pt x="3804338" y="2870"/>
                    <a:pt x="3809446" y="7979"/>
                  </a:cubicBezTo>
                  <a:cubicBezTo>
                    <a:pt x="3814555" y="13087"/>
                    <a:pt x="3817425" y="20016"/>
                    <a:pt x="3817425" y="27241"/>
                  </a:cubicBezTo>
                  <a:lnTo>
                    <a:pt x="3817425" y="1049341"/>
                  </a:lnTo>
                  <a:cubicBezTo>
                    <a:pt x="3817425" y="1056566"/>
                    <a:pt x="3814555" y="1063495"/>
                    <a:pt x="3809446" y="1068604"/>
                  </a:cubicBezTo>
                  <a:cubicBezTo>
                    <a:pt x="3804338" y="1073712"/>
                    <a:pt x="3797409" y="1076582"/>
                    <a:pt x="3790184" y="1076582"/>
                  </a:cubicBezTo>
                  <a:lnTo>
                    <a:pt x="27241" y="1076582"/>
                  </a:lnTo>
                  <a:cubicBezTo>
                    <a:pt x="20016" y="1076582"/>
                    <a:pt x="13087" y="1073712"/>
                    <a:pt x="7979" y="1068604"/>
                  </a:cubicBezTo>
                  <a:cubicBezTo>
                    <a:pt x="2870" y="1063495"/>
                    <a:pt x="0" y="1056566"/>
                    <a:pt x="0" y="1049341"/>
                  </a:cubicBezTo>
                  <a:lnTo>
                    <a:pt x="0" y="27241"/>
                  </a:lnTo>
                  <a:cubicBezTo>
                    <a:pt x="0" y="20016"/>
                    <a:pt x="2870" y="13087"/>
                    <a:pt x="7979" y="7979"/>
                  </a:cubicBezTo>
                  <a:cubicBezTo>
                    <a:pt x="13087" y="2870"/>
                    <a:pt x="20016" y="0"/>
                    <a:pt x="27241" y="0"/>
                  </a:cubicBezTo>
                  <a:close/>
                </a:path>
              </a:pathLst>
            </a:custGeom>
            <a:solidFill>
              <a:srgbClr val="FFFFFF"/>
            </a:solidFill>
          </p:spPr>
          <p:txBody>
            <a:bodyPr/>
            <a:lstStyle/>
            <a:p>
              <a:endParaRPr lang="en-US"/>
            </a:p>
          </p:txBody>
        </p:sp>
        <p:sp>
          <p:nvSpPr>
            <p:cNvPr id="11" name="TextBox 11"/>
            <p:cNvSpPr txBox="1"/>
            <p:nvPr/>
          </p:nvSpPr>
          <p:spPr>
            <a:xfrm>
              <a:off x="0" y="-38100"/>
              <a:ext cx="3817425" cy="111468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3767625" y="6452263"/>
            <a:ext cx="3491675" cy="2806037"/>
          </a:xfrm>
          <a:custGeom>
            <a:avLst/>
            <a:gdLst/>
            <a:ahLst/>
            <a:cxnLst/>
            <a:rect l="l" t="t" r="r" b="b"/>
            <a:pathLst>
              <a:path w="3491675" h="2806037">
                <a:moveTo>
                  <a:pt x="0" y="0"/>
                </a:moveTo>
                <a:lnTo>
                  <a:pt x="3491675" y="0"/>
                </a:lnTo>
                <a:lnTo>
                  <a:pt x="3491675" y="2806037"/>
                </a:lnTo>
                <a:lnTo>
                  <a:pt x="0" y="28060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028700" y="5680570"/>
            <a:ext cx="2903060" cy="3856723"/>
          </a:xfrm>
          <a:custGeom>
            <a:avLst/>
            <a:gdLst/>
            <a:ahLst/>
            <a:cxnLst/>
            <a:rect l="l" t="t" r="r" b="b"/>
            <a:pathLst>
              <a:path w="2903060" h="3856723">
                <a:moveTo>
                  <a:pt x="0" y="0"/>
                </a:moveTo>
                <a:lnTo>
                  <a:pt x="2903060" y="0"/>
                </a:lnTo>
                <a:lnTo>
                  <a:pt x="2903060" y="3856723"/>
                </a:lnTo>
                <a:lnTo>
                  <a:pt x="0" y="3856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2808487" y="4230769"/>
            <a:ext cx="12704976" cy="2099106"/>
          </a:xfrm>
          <a:prstGeom prst="rect">
            <a:avLst/>
          </a:prstGeom>
        </p:spPr>
        <p:txBody>
          <a:bodyPr lIns="0" tIns="0" rIns="0" bIns="0" rtlCol="0" anchor="t">
            <a:spAutoFit/>
          </a:bodyPr>
          <a:lstStyle/>
          <a:p>
            <a:pPr algn="ctr">
              <a:lnSpc>
                <a:spcPts val="17126"/>
              </a:lnSpc>
            </a:pPr>
            <a:r>
              <a:rPr lang="en-US" sz="12233">
                <a:solidFill>
                  <a:srgbClr val="A86147"/>
                </a:solidFill>
                <a:latin typeface="Fredoka"/>
                <a:ea typeface="Fredoka"/>
                <a:cs typeface="Fredoka"/>
                <a:sym typeface="Fredoka"/>
              </a:rPr>
              <a:t>FLOW DIAGRAM</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313</Words>
  <Application>Microsoft Office PowerPoint</Application>
  <PresentationFormat>Custom</PresentationFormat>
  <Paragraphs>57</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Fredoka</vt:lpstr>
      <vt:lpstr>Calibri</vt:lpstr>
      <vt:lpstr>Arial</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cp:lastModifiedBy>22SW013</cp:lastModifiedBy>
  <cp:revision>7</cp:revision>
  <dcterms:created xsi:type="dcterms:W3CDTF">2006-08-16T00:00:00Z</dcterms:created>
  <dcterms:modified xsi:type="dcterms:W3CDTF">2024-12-31T07:40:14Z</dcterms:modified>
  <dc:identifier>DAGapYoIuXs</dc:identifier>
</cp:coreProperties>
</file>